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476" r:id="rId4"/>
    <p:sldId id="507" r:id="rId5"/>
    <p:sldId id="508" r:id="rId6"/>
    <p:sldId id="509" r:id="rId7"/>
    <p:sldId id="510" r:id="rId8"/>
    <p:sldId id="482" r:id="rId9"/>
    <p:sldId id="511" r:id="rId10"/>
    <p:sldId id="512" r:id="rId11"/>
    <p:sldId id="513" r:id="rId12"/>
    <p:sldId id="497"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76"/>
            <p14:sldId id="507"/>
            <p14:sldId id="508"/>
            <p14:sldId id="509"/>
            <p14:sldId id="510"/>
            <p14:sldId id="482"/>
            <p14:sldId id="511"/>
            <p14:sldId id="512"/>
            <p14:sldId id="513"/>
            <p14:sldId id="497"/>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6447" autoAdjust="0"/>
  </p:normalViewPr>
  <p:slideViewPr>
    <p:cSldViewPr snapToGrid="0">
      <p:cViewPr varScale="1">
        <p:scale>
          <a:sx n="72" d="100"/>
          <a:sy n="72" d="100"/>
        </p:scale>
        <p:origin x="-108" y="-4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1.wmf"/><Relationship Id="rId4"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Orthogonality</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Orthogonality</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Orthogonality</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Orthogonality</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46.wmf"/><Relationship Id="rId18" Type="http://schemas.openxmlformats.org/officeDocument/2006/relationships/image" Target="../media/image8.png"/><Relationship Id="rId3" Type="http://schemas.microsoft.com/office/2007/relationships/media" Target="../media/media10.wav"/><Relationship Id="rId7" Type="http://schemas.openxmlformats.org/officeDocument/2006/relationships/image" Target="../media/image43.wmf"/><Relationship Id="rId12" Type="http://schemas.openxmlformats.org/officeDocument/2006/relationships/oleObject" Target="../embeddings/oleObject40.bin"/><Relationship Id="rId17" Type="http://schemas.openxmlformats.org/officeDocument/2006/relationships/image" Target="../media/image48.wmf"/><Relationship Id="rId2" Type="http://schemas.openxmlformats.org/officeDocument/2006/relationships/tags" Target="../tags/tag8.xml"/><Relationship Id="rId16" Type="http://schemas.openxmlformats.org/officeDocument/2006/relationships/oleObject" Target="../embeddings/oleObject42.bin"/><Relationship Id="rId1" Type="http://schemas.openxmlformats.org/officeDocument/2006/relationships/vmlDrawing" Target="../drawings/vmlDrawing8.vml"/><Relationship Id="rId6" Type="http://schemas.openxmlformats.org/officeDocument/2006/relationships/oleObject" Target="../embeddings/oleObject37.bin"/><Relationship Id="rId11" Type="http://schemas.openxmlformats.org/officeDocument/2006/relationships/image" Target="../media/image45.wmf"/><Relationship Id="rId5" Type="http://schemas.openxmlformats.org/officeDocument/2006/relationships/slideLayout" Target="../slideLayouts/slideLayout2.xml"/><Relationship Id="rId15" Type="http://schemas.openxmlformats.org/officeDocument/2006/relationships/image" Target="../media/image47.wmf"/><Relationship Id="rId10" Type="http://schemas.openxmlformats.org/officeDocument/2006/relationships/oleObject" Target="../embeddings/oleObject39.bin"/><Relationship Id="rId4" Type="http://schemas.openxmlformats.org/officeDocument/2006/relationships/audio" Target="../media/media10.wav"/><Relationship Id="rId9" Type="http://schemas.openxmlformats.org/officeDocument/2006/relationships/image" Target="../media/image44.wmf"/><Relationship Id="rId14" Type="http://schemas.openxmlformats.org/officeDocument/2006/relationships/oleObject" Target="../embeddings/oleObject41.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2.wmf"/><Relationship Id="rId18" Type="http://schemas.openxmlformats.org/officeDocument/2006/relationships/oleObject" Target="../embeddings/oleObject49.bin"/><Relationship Id="rId3" Type="http://schemas.microsoft.com/office/2007/relationships/media" Target="../media/media11.wav"/><Relationship Id="rId7" Type="http://schemas.openxmlformats.org/officeDocument/2006/relationships/image" Target="../media/image49.wmf"/><Relationship Id="rId12" Type="http://schemas.openxmlformats.org/officeDocument/2006/relationships/oleObject" Target="../embeddings/oleObject46.bin"/><Relationship Id="rId17" Type="http://schemas.openxmlformats.org/officeDocument/2006/relationships/image" Target="../media/image54.wmf"/><Relationship Id="rId2" Type="http://schemas.openxmlformats.org/officeDocument/2006/relationships/tags" Target="../tags/tag9.xml"/><Relationship Id="rId16" Type="http://schemas.openxmlformats.org/officeDocument/2006/relationships/oleObject" Target="../embeddings/oleObject48.bin"/><Relationship Id="rId20"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43.bin"/><Relationship Id="rId11" Type="http://schemas.openxmlformats.org/officeDocument/2006/relationships/image" Target="../media/image51.wmf"/><Relationship Id="rId5" Type="http://schemas.openxmlformats.org/officeDocument/2006/relationships/slideLayout" Target="../slideLayouts/slideLayout2.xml"/><Relationship Id="rId15" Type="http://schemas.openxmlformats.org/officeDocument/2006/relationships/image" Target="../media/image53.wmf"/><Relationship Id="rId10" Type="http://schemas.openxmlformats.org/officeDocument/2006/relationships/oleObject" Target="../embeddings/oleObject45.bin"/><Relationship Id="rId19" Type="http://schemas.openxmlformats.org/officeDocument/2006/relationships/image" Target="../media/image55.wmf"/><Relationship Id="rId4" Type="http://schemas.openxmlformats.org/officeDocument/2006/relationships/audio" Target="../media/media11.wav"/><Relationship Id="rId9" Type="http://schemas.openxmlformats.org/officeDocument/2006/relationships/image" Target="../media/image50.wmf"/><Relationship Id="rId14" Type="http://schemas.openxmlformats.org/officeDocument/2006/relationships/oleObject" Target="../embeddings/oleObject47.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3" Type="http://schemas.microsoft.com/office/2007/relationships/media" Target="../media/media4.wav"/><Relationship Id="rId7" Type="http://schemas.openxmlformats.org/officeDocument/2006/relationships/image" Target="../media/image11.wmf"/><Relationship Id="rId12" Type="http://schemas.openxmlformats.org/officeDocument/2006/relationships/oleObject" Target="../embeddings/oleObject6.bin"/><Relationship Id="rId2" Type="http://schemas.openxmlformats.org/officeDocument/2006/relationships/tags" Target="../tags/tag2.xml"/><Relationship Id="rId16"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5" Type="http://schemas.openxmlformats.org/officeDocument/2006/relationships/image" Target="../media/image15.wmf"/><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2.wmf"/><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8.wmf"/><Relationship Id="rId3" Type="http://schemas.microsoft.com/office/2007/relationships/media" Target="../media/media5.wav"/><Relationship Id="rId7" Type="http://schemas.openxmlformats.org/officeDocument/2006/relationships/image" Target="../media/image11.wmf"/><Relationship Id="rId12" Type="http://schemas.openxmlformats.org/officeDocument/2006/relationships/oleObject" Target="../embeddings/oleObject11.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10.bin"/><Relationship Id="rId4" Type="http://schemas.openxmlformats.org/officeDocument/2006/relationships/audio" Target="../media/media5.wav"/><Relationship Id="rId9" Type="http://schemas.openxmlformats.org/officeDocument/2006/relationships/image" Target="../media/image16.wm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1.wmf"/><Relationship Id="rId1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18.wmf"/><Relationship Id="rId12" Type="http://schemas.openxmlformats.org/officeDocument/2006/relationships/oleObject" Target="../embeddings/oleObject15.bin"/><Relationship Id="rId17" Type="http://schemas.openxmlformats.org/officeDocument/2006/relationships/image" Target="../media/image23.wmf"/><Relationship Id="rId2" Type="http://schemas.openxmlformats.org/officeDocument/2006/relationships/tags" Target="../tags/tag4.xml"/><Relationship Id="rId16"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20.wmf"/><Relationship Id="rId5" Type="http://schemas.openxmlformats.org/officeDocument/2006/relationships/slideLayout" Target="../slideLayouts/slideLayout2.xml"/><Relationship Id="rId15" Type="http://schemas.openxmlformats.org/officeDocument/2006/relationships/image" Target="../media/image22.wmf"/><Relationship Id="rId10" Type="http://schemas.openxmlformats.org/officeDocument/2006/relationships/oleObject" Target="../embeddings/oleObject14.bin"/><Relationship Id="rId4" Type="http://schemas.openxmlformats.org/officeDocument/2006/relationships/audio" Target="../media/media6.wav"/><Relationship Id="rId9" Type="http://schemas.openxmlformats.org/officeDocument/2006/relationships/image" Target="../media/image19.wmf"/><Relationship Id="rId14" Type="http://schemas.openxmlformats.org/officeDocument/2006/relationships/oleObject" Target="../embeddings/oleObject16.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7.wmf"/><Relationship Id="rId18" Type="http://schemas.openxmlformats.org/officeDocument/2006/relationships/oleObject" Target="../embeddings/oleObject24.bin"/><Relationship Id="rId3" Type="http://schemas.microsoft.com/office/2007/relationships/media" Target="../media/media7.wav"/><Relationship Id="rId7" Type="http://schemas.openxmlformats.org/officeDocument/2006/relationships/image" Target="../media/image24.wmf"/><Relationship Id="rId12" Type="http://schemas.openxmlformats.org/officeDocument/2006/relationships/oleObject" Target="../embeddings/oleObject21.bin"/><Relationship Id="rId17" Type="http://schemas.openxmlformats.org/officeDocument/2006/relationships/image" Target="../media/image29.wmf"/><Relationship Id="rId2" Type="http://schemas.openxmlformats.org/officeDocument/2006/relationships/tags" Target="../tags/tag5.xml"/><Relationship Id="rId16" Type="http://schemas.openxmlformats.org/officeDocument/2006/relationships/oleObject" Target="../embeddings/oleObject23.bin"/><Relationship Id="rId20"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26.wmf"/><Relationship Id="rId5" Type="http://schemas.openxmlformats.org/officeDocument/2006/relationships/slideLayout" Target="../slideLayouts/slideLayout2.xml"/><Relationship Id="rId15" Type="http://schemas.openxmlformats.org/officeDocument/2006/relationships/image" Target="../media/image28.wmf"/><Relationship Id="rId10" Type="http://schemas.openxmlformats.org/officeDocument/2006/relationships/oleObject" Target="../embeddings/oleObject20.bin"/><Relationship Id="rId19" Type="http://schemas.openxmlformats.org/officeDocument/2006/relationships/image" Target="../media/image30.wmf"/><Relationship Id="rId4" Type="http://schemas.openxmlformats.org/officeDocument/2006/relationships/audio" Target="../media/media7.wav"/><Relationship Id="rId9" Type="http://schemas.openxmlformats.org/officeDocument/2006/relationships/image" Target="../media/image25.wmf"/><Relationship Id="rId14" Type="http://schemas.openxmlformats.org/officeDocument/2006/relationships/oleObject" Target="../embeddings/oleObject22.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34.wmf"/><Relationship Id="rId1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31.wmf"/><Relationship Id="rId12" Type="http://schemas.openxmlformats.org/officeDocument/2006/relationships/oleObject" Target="../embeddings/oleObject28.bin"/><Relationship Id="rId17" Type="http://schemas.openxmlformats.org/officeDocument/2006/relationships/image" Target="../media/image36.wmf"/><Relationship Id="rId2" Type="http://schemas.openxmlformats.org/officeDocument/2006/relationships/tags" Target="../tags/tag6.xml"/><Relationship Id="rId16" Type="http://schemas.openxmlformats.org/officeDocument/2006/relationships/oleObject" Target="../embeddings/oleObject30.bin"/><Relationship Id="rId1" Type="http://schemas.openxmlformats.org/officeDocument/2006/relationships/vmlDrawing" Target="../drawings/vmlDrawing6.vml"/><Relationship Id="rId6" Type="http://schemas.openxmlformats.org/officeDocument/2006/relationships/oleObject" Target="../embeddings/oleObject25.bin"/><Relationship Id="rId11" Type="http://schemas.openxmlformats.org/officeDocument/2006/relationships/image" Target="../media/image33.wmf"/><Relationship Id="rId5" Type="http://schemas.openxmlformats.org/officeDocument/2006/relationships/slideLayout" Target="../slideLayouts/slideLayout2.xml"/><Relationship Id="rId15" Type="http://schemas.openxmlformats.org/officeDocument/2006/relationships/image" Target="../media/image35.wmf"/><Relationship Id="rId10" Type="http://schemas.openxmlformats.org/officeDocument/2006/relationships/oleObject" Target="../embeddings/oleObject27.bin"/><Relationship Id="rId4" Type="http://schemas.openxmlformats.org/officeDocument/2006/relationships/audio" Target="../media/media8.wav"/><Relationship Id="rId9" Type="http://schemas.openxmlformats.org/officeDocument/2006/relationships/image" Target="../media/image32.wmf"/><Relationship Id="rId14" Type="http://schemas.openxmlformats.org/officeDocument/2006/relationships/oleObject" Target="../embeddings/oleObject29.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40.wmf"/><Relationship Id="rId1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37.wmf"/><Relationship Id="rId12" Type="http://schemas.openxmlformats.org/officeDocument/2006/relationships/oleObject" Target="../embeddings/oleObject34.bin"/><Relationship Id="rId17" Type="http://schemas.openxmlformats.org/officeDocument/2006/relationships/image" Target="../media/image42.wmf"/><Relationship Id="rId2" Type="http://schemas.openxmlformats.org/officeDocument/2006/relationships/tags" Target="../tags/tag7.xml"/><Relationship Id="rId16" Type="http://schemas.openxmlformats.org/officeDocument/2006/relationships/oleObject" Target="../embeddings/oleObject36.bin"/><Relationship Id="rId1" Type="http://schemas.openxmlformats.org/officeDocument/2006/relationships/vmlDrawing" Target="../drawings/vmlDrawing7.vml"/><Relationship Id="rId6" Type="http://schemas.openxmlformats.org/officeDocument/2006/relationships/oleObject" Target="../embeddings/oleObject31.bin"/><Relationship Id="rId11" Type="http://schemas.openxmlformats.org/officeDocument/2006/relationships/image" Target="../media/image39.wmf"/><Relationship Id="rId5" Type="http://schemas.openxmlformats.org/officeDocument/2006/relationships/slideLayout" Target="../slideLayouts/slideLayout2.xml"/><Relationship Id="rId15" Type="http://schemas.openxmlformats.org/officeDocument/2006/relationships/image" Target="../media/image41.wmf"/><Relationship Id="rId10" Type="http://schemas.openxmlformats.org/officeDocument/2006/relationships/oleObject" Target="../embeddings/oleObject33.bin"/><Relationship Id="rId4" Type="http://schemas.openxmlformats.org/officeDocument/2006/relationships/audio" Target="../media/media9.wav"/><Relationship Id="rId9" Type="http://schemas.openxmlformats.org/officeDocument/2006/relationships/image" Target="../media/image38.wmf"/><Relationship Id="rId14" Type="http://schemas.openxmlformats.org/officeDocument/2006/relationships/oleObject" Target="../embeddings/oleObject3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5.8 </a:t>
            </a:r>
            <a:r>
              <a:rPr lang="en-CA" dirty="0" smtClean="0"/>
              <a:t>Cauchy-</a:t>
            </a:r>
            <a:r>
              <a:rPr lang="en-CA" dirty="0" err="1" smtClean="0"/>
              <a:t>Bunyakovsky</a:t>
            </a:r>
            <a:r>
              <a:rPr lang="en-CA" dirty="0" smtClean="0"/>
              <a:t>-Schwarz inequality</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567"/>
    </mc:Choice>
    <mc:Fallback>
      <p:transition spd="slow" advTm="1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Consider                       and  </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29" name="Object 28"/>
          <p:cNvGraphicFramePr>
            <a:graphicFrameLocks noChangeAspect="1"/>
          </p:cNvGraphicFramePr>
          <p:nvPr>
            <p:extLst>
              <p:ext uri="{D42A27DB-BD31-4B8C-83A1-F6EECF244321}">
                <p14:modId xmlns:p14="http://schemas.microsoft.com/office/powerpoint/2010/main" val="562264914"/>
              </p:ext>
            </p:extLst>
          </p:nvPr>
        </p:nvGraphicFramePr>
        <p:xfrm>
          <a:off x="2032127" y="1246188"/>
          <a:ext cx="1192213" cy="1227137"/>
        </p:xfrm>
        <a:graphic>
          <a:graphicData uri="http://schemas.openxmlformats.org/presentationml/2006/ole">
            <mc:AlternateContent xmlns:mc="http://schemas.openxmlformats.org/markup-compatibility/2006">
              <mc:Choice xmlns:v="urn:schemas-microsoft-com:vml" Requires="v">
                <p:oleObj spid="_x0000_s247834" name="Equation" r:id="rId6" imgW="1002960" imgH="1117440" progId="Equation.DSMT4">
                  <p:embed/>
                </p:oleObj>
              </mc:Choice>
              <mc:Fallback>
                <p:oleObj name="Equation" r:id="rId6" imgW="1002960" imgH="1117440" progId="Equation.DSMT4">
                  <p:embed/>
                  <p:pic>
                    <p:nvPicPr>
                      <p:cNvPr id="0" name=""/>
                      <p:cNvPicPr>
                        <a:picLocks noChangeAspect="1" noChangeArrowheads="1"/>
                      </p:cNvPicPr>
                      <p:nvPr/>
                    </p:nvPicPr>
                    <p:blipFill>
                      <a:blip r:embed="rId7"/>
                      <a:srcRect/>
                      <a:stretch>
                        <a:fillRect/>
                      </a:stretch>
                    </p:blipFill>
                    <p:spPr bwMode="auto">
                      <a:xfrm>
                        <a:off x="2032127" y="1246188"/>
                        <a:ext cx="1192213"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685066137"/>
              </p:ext>
            </p:extLst>
          </p:nvPr>
        </p:nvGraphicFramePr>
        <p:xfrm>
          <a:off x="3885946" y="1227138"/>
          <a:ext cx="1190625" cy="1225550"/>
        </p:xfrm>
        <a:graphic>
          <a:graphicData uri="http://schemas.openxmlformats.org/presentationml/2006/ole">
            <mc:AlternateContent xmlns:mc="http://schemas.openxmlformats.org/markup-compatibility/2006">
              <mc:Choice xmlns:v="urn:schemas-microsoft-com:vml" Requires="v">
                <p:oleObj spid="_x0000_s247835" name="Equation" r:id="rId8" imgW="1002960" imgH="1117440" progId="Equation.DSMT4">
                  <p:embed/>
                </p:oleObj>
              </mc:Choice>
              <mc:Fallback>
                <p:oleObj name="Equation" r:id="rId8" imgW="1002960" imgH="1117440" progId="Equation.DSMT4">
                  <p:embed/>
                  <p:pic>
                    <p:nvPicPr>
                      <p:cNvPr id="0" name=""/>
                      <p:cNvPicPr>
                        <a:picLocks noChangeAspect="1" noChangeArrowheads="1"/>
                      </p:cNvPicPr>
                      <p:nvPr/>
                    </p:nvPicPr>
                    <p:blipFill>
                      <a:blip r:embed="rId9"/>
                      <a:srcRect/>
                      <a:stretch>
                        <a:fillRect/>
                      </a:stretch>
                    </p:blipFill>
                    <p:spPr bwMode="auto">
                      <a:xfrm>
                        <a:off x="3885946" y="1227138"/>
                        <a:ext cx="11906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133148498"/>
              </p:ext>
            </p:extLst>
          </p:nvPr>
        </p:nvGraphicFramePr>
        <p:xfrm>
          <a:off x="1828800" y="2481263"/>
          <a:ext cx="4778375" cy="417512"/>
        </p:xfrm>
        <a:graphic>
          <a:graphicData uri="http://schemas.openxmlformats.org/presentationml/2006/ole">
            <mc:AlternateContent xmlns:mc="http://schemas.openxmlformats.org/markup-compatibility/2006">
              <mc:Choice xmlns:v="urn:schemas-microsoft-com:vml" Requires="v">
                <p:oleObj spid="_x0000_s247836" name="Equation" r:id="rId10" imgW="4025880" imgH="380880" progId="Equation.DSMT4">
                  <p:embed/>
                </p:oleObj>
              </mc:Choice>
              <mc:Fallback>
                <p:oleObj name="Equation" r:id="rId10" imgW="4025880" imgH="380880" progId="Equation.DSMT4">
                  <p:embed/>
                  <p:pic>
                    <p:nvPicPr>
                      <p:cNvPr id="0" name=""/>
                      <p:cNvPicPr>
                        <a:picLocks noChangeAspect="1" noChangeArrowheads="1"/>
                      </p:cNvPicPr>
                      <p:nvPr/>
                    </p:nvPicPr>
                    <p:blipFill>
                      <a:blip r:embed="rId11"/>
                      <a:srcRect/>
                      <a:stretch>
                        <a:fillRect/>
                      </a:stretch>
                    </p:blipFill>
                    <p:spPr bwMode="auto">
                      <a:xfrm>
                        <a:off x="1828800" y="2481263"/>
                        <a:ext cx="47783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673647700"/>
              </p:ext>
            </p:extLst>
          </p:nvPr>
        </p:nvGraphicFramePr>
        <p:xfrm>
          <a:off x="2563813" y="3021013"/>
          <a:ext cx="3165475" cy="485775"/>
        </p:xfrm>
        <a:graphic>
          <a:graphicData uri="http://schemas.openxmlformats.org/presentationml/2006/ole">
            <mc:AlternateContent xmlns:mc="http://schemas.openxmlformats.org/markup-compatibility/2006">
              <mc:Choice xmlns:v="urn:schemas-microsoft-com:vml" Requires="v">
                <p:oleObj spid="_x0000_s247837" name="Equation" r:id="rId12" imgW="2666880" imgH="444240" progId="Equation.DSMT4">
                  <p:embed/>
                </p:oleObj>
              </mc:Choice>
              <mc:Fallback>
                <p:oleObj name="Equation" r:id="rId12" imgW="2666880" imgH="444240" progId="Equation.DSMT4">
                  <p:embed/>
                  <p:pic>
                    <p:nvPicPr>
                      <p:cNvPr id="0" name=""/>
                      <p:cNvPicPr>
                        <a:picLocks noChangeAspect="1" noChangeArrowheads="1"/>
                      </p:cNvPicPr>
                      <p:nvPr/>
                    </p:nvPicPr>
                    <p:blipFill>
                      <a:blip r:embed="rId13"/>
                      <a:srcRect/>
                      <a:stretch>
                        <a:fillRect/>
                      </a:stretch>
                    </p:blipFill>
                    <p:spPr bwMode="auto">
                      <a:xfrm>
                        <a:off x="2563813" y="3021013"/>
                        <a:ext cx="31654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627819832"/>
              </p:ext>
            </p:extLst>
          </p:nvPr>
        </p:nvGraphicFramePr>
        <p:xfrm>
          <a:off x="2560638" y="3667125"/>
          <a:ext cx="3363912" cy="485775"/>
        </p:xfrm>
        <a:graphic>
          <a:graphicData uri="http://schemas.openxmlformats.org/presentationml/2006/ole">
            <mc:AlternateContent xmlns:mc="http://schemas.openxmlformats.org/markup-compatibility/2006">
              <mc:Choice xmlns:v="urn:schemas-microsoft-com:vml" Requires="v">
                <p:oleObj spid="_x0000_s247838" name="Equation" r:id="rId14" imgW="2831760" imgH="444240" progId="Equation.DSMT4">
                  <p:embed/>
                </p:oleObj>
              </mc:Choice>
              <mc:Fallback>
                <p:oleObj name="Equation" r:id="rId14" imgW="2831760" imgH="444240" progId="Equation.DSMT4">
                  <p:embed/>
                  <p:pic>
                    <p:nvPicPr>
                      <p:cNvPr id="0" name=""/>
                      <p:cNvPicPr>
                        <a:picLocks noChangeAspect="1" noChangeArrowheads="1"/>
                      </p:cNvPicPr>
                      <p:nvPr/>
                    </p:nvPicPr>
                    <p:blipFill>
                      <a:blip r:embed="rId15"/>
                      <a:srcRect/>
                      <a:stretch>
                        <a:fillRect/>
                      </a:stretch>
                    </p:blipFill>
                    <p:spPr bwMode="auto">
                      <a:xfrm>
                        <a:off x="2560638" y="3667125"/>
                        <a:ext cx="33639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837463551"/>
              </p:ext>
            </p:extLst>
          </p:nvPr>
        </p:nvGraphicFramePr>
        <p:xfrm>
          <a:off x="2289556" y="4397375"/>
          <a:ext cx="4852988" cy="457200"/>
        </p:xfrm>
        <a:graphic>
          <a:graphicData uri="http://schemas.openxmlformats.org/presentationml/2006/ole">
            <mc:AlternateContent xmlns:mc="http://schemas.openxmlformats.org/markup-compatibility/2006">
              <mc:Choice xmlns:v="urn:schemas-microsoft-com:vml" Requires="v">
                <p:oleObj spid="_x0000_s247839" name="Equation" r:id="rId16" imgW="4089240" imgH="419040" progId="Equation.DSMT4">
                  <p:embed/>
                </p:oleObj>
              </mc:Choice>
              <mc:Fallback>
                <p:oleObj name="Equation" r:id="rId16" imgW="4089240" imgH="419040" progId="Equation.DSMT4">
                  <p:embed/>
                  <p:pic>
                    <p:nvPicPr>
                      <p:cNvPr id="0" name=""/>
                      <p:cNvPicPr>
                        <a:picLocks noChangeAspect="1" noChangeArrowheads="1"/>
                      </p:cNvPicPr>
                      <p:nvPr/>
                    </p:nvPicPr>
                    <p:blipFill>
                      <a:blip r:embed="rId17"/>
                      <a:srcRect/>
                      <a:stretch>
                        <a:fillRect/>
                      </a:stretch>
                    </p:blipFill>
                    <p:spPr bwMode="auto">
                      <a:xfrm>
                        <a:off x="2289556" y="4397375"/>
                        <a:ext cx="4852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69055805"/>
      </p:ext>
    </p:extLst>
  </p:cSld>
  <p:clrMapOvr>
    <a:masterClrMapping/>
  </p:clrMapOvr>
  <mc:AlternateContent xmlns:mc="http://schemas.openxmlformats.org/markup-compatibility/2006">
    <mc:Choice xmlns:p14="http://schemas.microsoft.com/office/powerpoint/2010/main" Requires="p14">
      <p:transition spd="slow" p14:dur="2000" advTm="84633"/>
    </mc:Choice>
    <mc:Fallback>
      <p:transition spd="slow" advTm="8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Consider                         and  </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29" name="Object 28"/>
          <p:cNvGraphicFramePr>
            <a:graphicFrameLocks noChangeAspect="1"/>
          </p:cNvGraphicFramePr>
          <p:nvPr>
            <p:extLst>
              <p:ext uri="{D42A27DB-BD31-4B8C-83A1-F6EECF244321}">
                <p14:modId xmlns:p14="http://schemas.microsoft.com/office/powerpoint/2010/main" val="35187416"/>
              </p:ext>
            </p:extLst>
          </p:nvPr>
        </p:nvGraphicFramePr>
        <p:xfrm>
          <a:off x="2068718" y="1038225"/>
          <a:ext cx="1358900" cy="1644650"/>
        </p:xfrm>
        <a:graphic>
          <a:graphicData uri="http://schemas.openxmlformats.org/presentationml/2006/ole">
            <mc:AlternateContent xmlns:mc="http://schemas.openxmlformats.org/markup-compatibility/2006">
              <mc:Choice xmlns:v="urn:schemas-microsoft-com:vml" Requires="v">
                <p:oleObj spid="_x0000_s248868" name="Equation" r:id="rId6" imgW="1143000" imgH="1498320" progId="Equation.DSMT4">
                  <p:embed/>
                </p:oleObj>
              </mc:Choice>
              <mc:Fallback>
                <p:oleObj name="Equation" r:id="rId6" imgW="1143000" imgH="1498320" progId="Equation.DSMT4">
                  <p:embed/>
                  <p:pic>
                    <p:nvPicPr>
                      <p:cNvPr id="0" name=""/>
                      <p:cNvPicPr>
                        <a:picLocks noChangeAspect="1" noChangeArrowheads="1"/>
                      </p:cNvPicPr>
                      <p:nvPr/>
                    </p:nvPicPr>
                    <p:blipFill>
                      <a:blip r:embed="rId7"/>
                      <a:srcRect/>
                      <a:stretch>
                        <a:fillRect/>
                      </a:stretch>
                    </p:blipFill>
                    <p:spPr bwMode="auto">
                      <a:xfrm>
                        <a:off x="2068718" y="1038225"/>
                        <a:ext cx="13589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727135527"/>
              </p:ext>
            </p:extLst>
          </p:nvPr>
        </p:nvGraphicFramePr>
        <p:xfrm>
          <a:off x="4028934" y="1019175"/>
          <a:ext cx="1355725" cy="1643063"/>
        </p:xfrm>
        <a:graphic>
          <a:graphicData uri="http://schemas.openxmlformats.org/presentationml/2006/ole">
            <mc:AlternateContent xmlns:mc="http://schemas.openxmlformats.org/markup-compatibility/2006">
              <mc:Choice xmlns:v="urn:schemas-microsoft-com:vml" Requires="v">
                <p:oleObj spid="_x0000_s248869" name="Equation" r:id="rId8" imgW="1143000" imgH="1498320" progId="Equation.DSMT4">
                  <p:embed/>
                </p:oleObj>
              </mc:Choice>
              <mc:Fallback>
                <p:oleObj name="Equation" r:id="rId8" imgW="1143000" imgH="1498320" progId="Equation.DSMT4">
                  <p:embed/>
                  <p:pic>
                    <p:nvPicPr>
                      <p:cNvPr id="0" name=""/>
                      <p:cNvPicPr>
                        <a:picLocks noChangeAspect="1" noChangeArrowheads="1"/>
                      </p:cNvPicPr>
                      <p:nvPr/>
                    </p:nvPicPr>
                    <p:blipFill>
                      <a:blip r:embed="rId9"/>
                      <a:srcRect/>
                      <a:stretch>
                        <a:fillRect/>
                      </a:stretch>
                    </p:blipFill>
                    <p:spPr bwMode="auto">
                      <a:xfrm>
                        <a:off x="4028934" y="1019175"/>
                        <a:ext cx="13557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598392469"/>
              </p:ext>
            </p:extLst>
          </p:nvPr>
        </p:nvGraphicFramePr>
        <p:xfrm>
          <a:off x="871538" y="2944813"/>
          <a:ext cx="6692900" cy="417512"/>
        </p:xfrm>
        <a:graphic>
          <a:graphicData uri="http://schemas.openxmlformats.org/presentationml/2006/ole">
            <mc:AlternateContent xmlns:mc="http://schemas.openxmlformats.org/markup-compatibility/2006">
              <mc:Choice xmlns:v="urn:schemas-microsoft-com:vml" Requires="v">
                <p:oleObj spid="_x0000_s248870" name="Equation" r:id="rId10" imgW="5638680" imgH="380880" progId="Equation.DSMT4">
                  <p:embed/>
                </p:oleObj>
              </mc:Choice>
              <mc:Fallback>
                <p:oleObj name="Equation" r:id="rId10" imgW="5638680" imgH="380880" progId="Equation.DSMT4">
                  <p:embed/>
                  <p:pic>
                    <p:nvPicPr>
                      <p:cNvPr id="0" name=""/>
                      <p:cNvPicPr>
                        <a:picLocks noChangeAspect="1" noChangeArrowheads="1"/>
                      </p:cNvPicPr>
                      <p:nvPr/>
                    </p:nvPicPr>
                    <p:blipFill>
                      <a:blip r:embed="rId11"/>
                      <a:srcRect/>
                      <a:stretch>
                        <a:fillRect/>
                      </a:stretch>
                    </p:blipFill>
                    <p:spPr bwMode="auto">
                      <a:xfrm>
                        <a:off x="871538" y="2944813"/>
                        <a:ext cx="66929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4111951056"/>
              </p:ext>
            </p:extLst>
          </p:nvPr>
        </p:nvGraphicFramePr>
        <p:xfrm>
          <a:off x="1899476" y="4067175"/>
          <a:ext cx="4838700" cy="485775"/>
        </p:xfrm>
        <a:graphic>
          <a:graphicData uri="http://schemas.openxmlformats.org/presentationml/2006/ole">
            <mc:AlternateContent xmlns:mc="http://schemas.openxmlformats.org/markup-compatibility/2006">
              <mc:Choice xmlns:v="urn:schemas-microsoft-com:vml" Requires="v">
                <p:oleObj spid="_x0000_s248871" name="Equation" r:id="rId12" imgW="4076640" imgH="444240" progId="Equation.DSMT4">
                  <p:embed/>
                </p:oleObj>
              </mc:Choice>
              <mc:Fallback>
                <p:oleObj name="Equation" r:id="rId12" imgW="4076640" imgH="444240" progId="Equation.DSMT4">
                  <p:embed/>
                  <p:pic>
                    <p:nvPicPr>
                      <p:cNvPr id="0" name=""/>
                      <p:cNvPicPr>
                        <a:picLocks noChangeAspect="1" noChangeArrowheads="1"/>
                      </p:cNvPicPr>
                      <p:nvPr/>
                    </p:nvPicPr>
                    <p:blipFill>
                      <a:blip r:embed="rId13"/>
                      <a:srcRect/>
                      <a:stretch>
                        <a:fillRect/>
                      </a:stretch>
                    </p:blipFill>
                    <p:spPr bwMode="auto">
                      <a:xfrm>
                        <a:off x="1899476" y="4067175"/>
                        <a:ext cx="48387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922256966"/>
              </p:ext>
            </p:extLst>
          </p:nvPr>
        </p:nvGraphicFramePr>
        <p:xfrm>
          <a:off x="1912938" y="4713288"/>
          <a:ext cx="4660900" cy="485775"/>
        </p:xfrm>
        <a:graphic>
          <a:graphicData uri="http://schemas.openxmlformats.org/presentationml/2006/ole">
            <mc:AlternateContent xmlns:mc="http://schemas.openxmlformats.org/markup-compatibility/2006">
              <mc:Choice xmlns:v="urn:schemas-microsoft-com:vml" Requires="v">
                <p:oleObj spid="_x0000_s248872" name="Equation" r:id="rId14" imgW="3924000" imgH="444240" progId="Equation.DSMT4">
                  <p:embed/>
                </p:oleObj>
              </mc:Choice>
              <mc:Fallback>
                <p:oleObj name="Equation" r:id="rId14" imgW="3924000" imgH="444240" progId="Equation.DSMT4">
                  <p:embed/>
                  <p:pic>
                    <p:nvPicPr>
                      <p:cNvPr id="0" name=""/>
                      <p:cNvPicPr>
                        <a:picLocks noChangeAspect="1" noChangeArrowheads="1"/>
                      </p:cNvPicPr>
                      <p:nvPr/>
                    </p:nvPicPr>
                    <p:blipFill>
                      <a:blip r:embed="rId15"/>
                      <a:srcRect/>
                      <a:stretch>
                        <a:fillRect/>
                      </a:stretch>
                    </p:blipFill>
                    <p:spPr bwMode="auto">
                      <a:xfrm>
                        <a:off x="1912938" y="4713288"/>
                        <a:ext cx="466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545322666"/>
              </p:ext>
            </p:extLst>
          </p:nvPr>
        </p:nvGraphicFramePr>
        <p:xfrm>
          <a:off x="1603589" y="5443538"/>
          <a:ext cx="5245100" cy="457200"/>
        </p:xfrm>
        <a:graphic>
          <a:graphicData uri="http://schemas.openxmlformats.org/presentationml/2006/ole">
            <mc:AlternateContent xmlns:mc="http://schemas.openxmlformats.org/markup-compatibility/2006">
              <mc:Choice xmlns:v="urn:schemas-microsoft-com:vml" Requires="v">
                <p:oleObj spid="_x0000_s248873" name="Equation" r:id="rId16" imgW="4419360" imgH="419040" progId="Equation.DSMT4">
                  <p:embed/>
                </p:oleObj>
              </mc:Choice>
              <mc:Fallback>
                <p:oleObj name="Equation" r:id="rId16" imgW="4419360" imgH="419040" progId="Equation.DSMT4">
                  <p:embed/>
                  <p:pic>
                    <p:nvPicPr>
                      <p:cNvPr id="0" name=""/>
                      <p:cNvPicPr>
                        <a:picLocks noChangeAspect="1" noChangeArrowheads="1"/>
                      </p:cNvPicPr>
                      <p:nvPr/>
                    </p:nvPicPr>
                    <p:blipFill>
                      <a:blip r:embed="rId17"/>
                      <a:srcRect/>
                      <a:stretch>
                        <a:fillRect/>
                      </a:stretch>
                    </p:blipFill>
                    <p:spPr bwMode="auto">
                      <a:xfrm>
                        <a:off x="1603589" y="5443538"/>
                        <a:ext cx="5245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231147954"/>
              </p:ext>
            </p:extLst>
          </p:nvPr>
        </p:nvGraphicFramePr>
        <p:xfrm>
          <a:off x="1636229" y="3411538"/>
          <a:ext cx="3271838" cy="265112"/>
        </p:xfrm>
        <a:graphic>
          <a:graphicData uri="http://schemas.openxmlformats.org/presentationml/2006/ole">
            <mc:AlternateContent xmlns:mc="http://schemas.openxmlformats.org/markup-compatibility/2006">
              <mc:Choice xmlns:v="urn:schemas-microsoft-com:vml" Requires="v">
                <p:oleObj spid="_x0000_s248874" name="Equation" r:id="rId18" imgW="2755800" imgH="241200" progId="Equation.DSMT4">
                  <p:embed/>
                </p:oleObj>
              </mc:Choice>
              <mc:Fallback>
                <p:oleObj name="Equation" r:id="rId18" imgW="2755800" imgH="241200" progId="Equation.DSMT4">
                  <p:embed/>
                  <p:pic>
                    <p:nvPicPr>
                      <p:cNvPr id="0" name=""/>
                      <p:cNvPicPr>
                        <a:picLocks noChangeAspect="1" noChangeArrowheads="1"/>
                      </p:cNvPicPr>
                      <p:nvPr/>
                    </p:nvPicPr>
                    <p:blipFill>
                      <a:blip r:embed="rId19"/>
                      <a:srcRect/>
                      <a:stretch>
                        <a:fillRect/>
                      </a:stretch>
                    </p:blipFill>
                    <p:spPr bwMode="auto">
                      <a:xfrm>
                        <a:off x="1636229" y="3411538"/>
                        <a:ext cx="32718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47297621"/>
      </p:ext>
    </p:extLst>
  </p:cSld>
  <p:clrMapOvr>
    <a:masterClrMapping/>
  </p:clrMapOvr>
  <mc:AlternateContent xmlns:mc="http://schemas.openxmlformats.org/markup-compatibility/2006">
    <mc:Choice xmlns:p14="http://schemas.microsoft.com/office/powerpoint/2010/main" Requires="p14">
      <p:transition spd="slow" p14:dur="2000" advTm="57569"/>
    </mc:Choice>
    <mc:Fallback>
      <p:transition spd="slow" advTm="5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the Cauchy-</a:t>
            </a:r>
            <a:r>
              <a:rPr lang="en-US" dirty="0" err="1" smtClean="0"/>
              <a:t>Bunyakovsky</a:t>
            </a:r>
            <a:r>
              <a:rPr lang="en-US" dirty="0" smtClean="0"/>
              <a:t>-Schwarz inequality bounds the absolute value of the inner product</a:t>
            </a:r>
          </a:p>
          <a:p>
            <a:pPr lvl="1"/>
            <a:r>
              <a:rPr lang="en-US" dirty="0" smtClean="0">
                <a:latin typeface="Times New Roman" panose="02020603050405020304" pitchFamily="18" charset="0"/>
              </a:rPr>
              <a:t>Seen the proof</a:t>
            </a:r>
          </a:p>
          <a:p>
            <a:pPr lvl="1"/>
            <a:r>
              <a:rPr lang="en-US" dirty="0" smtClean="0">
                <a:latin typeface="Times New Roman" panose="02020603050405020304" pitchFamily="18" charset="0"/>
              </a:rPr>
              <a:t>Looked at a few examples</a:t>
            </a:r>
            <a:endParaRPr lang="en-US" dirty="0" smtClean="0">
              <a:latin typeface="Times New Roman" panose="02020603050405020304" pitchFamily="18" charset="0"/>
            </a:endParaRPr>
          </a:p>
          <a:p>
            <a:pPr lvl="2"/>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4795765"/>
      </p:ext>
    </p:extLst>
  </p:cSld>
  <p:clrMapOvr>
    <a:masterClrMapping/>
  </p:clrMapOvr>
  <mc:AlternateContent xmlns:mc="http://schemas.openxmlformats.org/markup-compatibility/2006">
    <mc:Choice xmlns:p14="http://schemas.microsoft.com/office/powerpoint/2010/main" Requires="p14">
      <p:transition spd="slow" p14:dur="2000" advTm="26392"/>
    </mc:Choice>
    <mc:Fallback>
      <p:transition spd="slow" advTm="2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sz="2000" dirty="0" smtClean="0"/>
              <a:t>https</a:t>
            </a:r>
            <a:r>
              <a:rPr lang="en-US" sz="2000" dirty="0"/>
              <a:t>://en.wikipedia.org/wiki/Cauchy-Bunyakovsky-Schwarz_inequality</a:t>
            </a:r>
            <a:endParaRPr lang="en-CA" sz="2000" dirty="0" smtClean="0"/>
          </a:p>
          <a:p>
            <a:pPr marL="0" indent="0">
              <a:buNone/>
            </a:pPr>
            <a:r>
              <a:rPr lang="en-CA" dirty="0" smtClean="0"/>
              <a:t>[2]</a:t>
            </a:r>
            <a:r>
              <a:rPr lang="en-CA" dirty="0"/>
              <a:t> </a:t>
            </a:r>
            <a:r>
              <a:rPr lang="en-CA" dirty="0" smtClean="0"/>
              <a:t>  https</a:t>
            </a:r>
            <a:r>
              <a:rPr lang="en-CA" dirty="0"/>
              <a:t>://en.wikipedia.org/wiki/Inner_product_space</a:t>
            </a:r>
            <a:endParaRPr lang="en-CA"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020"/>
    </mc:Choice>
    <mc:Fallback>
      <p:transition spd="slow" advTm="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976"/>
    </mc:Choice>
    <mc:Fallback>
      <p:transition spd="slow" advTm="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560"/>
    </mc:Choice>
    <mc:Fallback>
      <p:transition spd="slow" advTm="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382"/>
    </mc:Choice>
    <mc:Fallback>
      <p:transition spd="slow" advTm="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Find an upper bound for the absolute value of the inner product</a:t>
            </a:r>
          </a:p>
          <a:p>
            <a:pPr lvl="1"/>
            <a:r>
              <a:rPr lang="en-US" dirty="0" smtClean="0"/>
              <a:t>Give and prove the Cauchy-</a:t>
            </a:r>
            <a:r>
              <a:rPr lang="en-US" dirty="0" err="1" smtClean="0"/>
              <a:t>Bunyakovsky</a:t>
            </a:r>
            <a:r>
              <a:rPr lang="en-US" dirty="0" smtClean="0"/>
              <a:t>-Schwarz inequality</a:t>
            </a:r>
          </a:p>
          <a:p>
            <a:pPr lvl="1"/>
            <a:r>
              <a:rPr lang="en-US" dirty="0" smtClean="0"/>
              <a:t>Look at some examples</a:t>
            </a:r>
            <a:endParaRPr lang="en-US"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6783"/>
    </mc:Choice>
    <mc:Fallback>
      <p:transition spd="slow" advTm="1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Inequalities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We have seen a number of inequalities:</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435326303"/>
              </p:ext>
            </p:extLst>
          </p:nvPr>
        </p:nvGraphicFramePr>
        <p:xfrm>
          <a:off x="3139885" y="2787015"/>
          <a:ext cx="2459037" cy="403225"/>
        </p:xfrm>
        <a:graphic>
          <a:graphicData uri="http://schemas.openxmlformats.org/presentationml/2006/ole">
            <mc:AlternateContent xmlns:mc="http://schemas.openxmlformats.org/markup-compatibility/2006">
              <mc:Choice xmlns:v="urn:schemas-microsoft-com:vml" Requires="v">
                <p:oleObj spid="_x0000_s241678" name="Equation" r:id="rId6" imgW="2070000" imgH="368280" progId="Equation.DSMT4">
                  <p:embed/>
                </p:oleObj>
              </mc:Choice>
              <mc:Fallback>
                <p:oleObj name="Equation" r:id="rId6" imgW="2070000" imgH="368280" progId="Equation.DSMT4">
                  <p:embed/>
                  <p:pic>
                    <p:nvPicPr>
                      <p:cNvPr id="0" name="Object 10"/>
                      <p:cNvPicPr>
                        <a:picLocks noChangeAspect="1" noChangeArrowheads="1"/>
                      </p:cNvPicPr>
                      <p:nvPr/>
                    </p:nvPicPr>
                    <p:blipFill>
                      <a:blip r:embed="rId7"/>
                      <a:srcRect/>
                      <a:stretch>
                        <a:fillRect/>
                      </a:stretch>
                    </p:blipFill>
                    <p:spPr bwMode="auto">
                      <a:xfrm>
                        <a:off x="3139885" y="2787015"/>
                        <a:ext cx="24590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96822079"/>
              </p:ext>
            </p:extLst>
          </p:nvPr>
        </p:nvGraphicFramePr>
        <p:xfrm>
          <a:off x="3321050" y="2132013"/>
          <a:ext cx="1870075" cy="388937"/>
        </p:xfrm>
        <a:graphic>
          <a:graphicData uri="http://schemas.openxmlformats.org/presentationml/2006/ole">
            <mc:AlternateContent xmlns:mc="http://schemas.openxmlformats.org/markup-compatibility/2006">
              <mc:Choice xmlns:v="urn:schemas-microsoft-com:vml" Requires="v">
                <p:oleObj spid="_x0000_s241679" name="Equation" r:id="rId8" imgW="1574640" imgH="355320" progId="Equation.DSMT4">
                  <p:embed/>
                </p:oleObj>
              </mc:Choice>
              <mc:Fallback>
                <p:oleObj name="Equation" r:id="rId8" imgW="1574640" imgH="355320" progId="Equation.DSMT4">
                  <p:embed/>
                  <p:pic>
                    <p:nvPicPr>
                      <p:cNvPr id="0" name=""/>
                      <p:cNvPicPr>
                        <a:picLocks noChangeAspect="1" noChangeArrowheads="1"/>
                      </p:cNvPicPr>
                      <p:nvPr/>
                    </p:nvPicPr>
                    <p:blipFill>
                      <a:blip r:embed="rId9"/>
                      <a:srcRect/>
                      <a:stretch>
                        <a:fillRect/>
                      </a:stretch>
                    </p:blipFill>
                    <p:spPr bwMode="auto">
                      <a:xfrm>
                        <a:off x="3321050" y="2132013"/>
                        <a:ext cx="187007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40573325"/>
      </p:ext>
    </p:extLst>
  </p:cSld>
  <p:clrMapOvr>
    <a:masterClrMapping/>
  </p:clrMapOvr>
  <mc:AlternateContent xmlns:mc="http://schemas.openxmlformats.org/markup-compatibility/2006">
    <mc:Choice xmlns:p14="http://schemas.microsoft.com/office/powerpoint/2010/main" Requires="p14">
      <p:transition spd="slow" p14:dur="2000" advTm="61258"/>
    </mc:Choice>
    <mc:Fallback>
      <p:transition spd="slow" advTm="6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Cauchy-</a:t>
            </a:r>
            <a:r>
              <a:rPr lang="en-US" dirty="0" err="1" smtClean="0"/>
              <a:t>Bunyakovsky</a:t>
            </a:r>
            <a:r>
              <a:rPr lang="en-US" dirty="0" smtClean="0"/>
              <a:t>-Schwarz inequality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We can also bound the magnitude of the inner product:</a:t>
            </a:r>
          </a:p>
          <a:p>
            <a:endParaRPr lang="en-US" dirty="0"/>
          </a:p>
          <a:p>
            <a:endParaRPr lang="en-US" dirty="0" smtClean="0"/>
          </a:p>
          <a:p>
            <a:pPr lvl="1"/>
            <a:r>
              <a:rPr lang="en-US" dirty="0" smtClean="0"/>
              <a:t>For example, if                   and                  , then </a:t>
            </a:r>
          </a:p>
          <a:p>
            <a:pPr lvl="1"/>
            <a:endParaRPr lang="en-US" dirty="0"/>
          </a:p>
          <a:p>
            <a:pPr lvl="1"/>
            <a:r>
              <a:rPr lang="en-US" dirty="0" smtClean="0"/>
              <a:t>It can be zero, for if </a:t>
            </a:r>
            <a:r>
              <a:rPr lang="en-US" b="1" dirty="0" smtClean="0"/>
              <a:t>u</a:t>
            </a:r>
            <a:r>
              <a:rPr lang="en-US" dirty="0" smtClean="0"/>
              <a:t> and </a:t>
            </a:r>
            <a:r>
              <a:rPr lang="en-US" b="1" dirty="0" smtClean="0"/>
              <a:t>v</a:t>
            </a:r>
            <a:r>
              <a:rPr lang="en-US" dirty="0" smtClean="0"/>
              <a:t> are non-zero and orthogonal, then   </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079422379"/>
              </p:ext>
            </p:extLst>
          </p:nvPr>
        </p:nvGraphicFramePr>
        <p:xfrm>
          <a:off x="3627120" y="2209229"/>
          <a:ext cx="2066925" cy="444500"/>
        </p:xfrm>
        <a:graphic>
          <a:graphicData uri="http://schemas.openxmlformats.org/presentationml/2006/ole">
            <mc:AlternateContent xmlns:mc="http://schemas.openxmlformats.org/markup-compatibility/2006">
              <mc:Choice xmlns:v="urn:schemas-microsoft-com:vml" Requires="v">
                <p:oleObj spid="_x0000_s243735" name="Equation" r:id="rId6" imgW="1739880" imgH="406080" progId="Equation.DSMT4">
                  <p:embed/>
                </p:oleObj>
              </mc:Choice>
              <mc:Fallback>
                <p:oleObj name="Equation" r:id="rId6" imgW="1739880" imgH="406080" progId="Equation.DSMT4">
                  <p:embed/>
                  <p:pic>
                    <p:nvPicPr>
                      <p:cNvPr id="0" name=""/>
                      <p:cNvPicPr>
                        <a:picLocks noChangeAspect="1" noChangeArrowheads="1"/>
                      </p:cNvPicPr>
                      <p:nvPr/>
                    </p:nvPicPr>
                    <p:blipFill>
                      <a:blip r:embed="rId7"/>
                      <a:srcRect/>
                      <a:stretch>
                        <a:fillRect/>
                      </a:stretch>
                    </p:blipFill>
                    <p:spPr bwMode="auto">
                      <a:xfrm>
                        <a:off x="3627120" y="2209229"/>
                        <a:ext cx="20669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83435249"/>
              </p:ext>
            </p:extLst>
          </p:nvPr>
        </p:nvGraphicFramePr>
        <p:xfrm>
          <a:off x="3048000" y="2840038"/>
          <a:ext cx="950913" cy="403225"/>
        </p:xfrm>
        <a:graphic>
          <a:graphicData uri="http://schemas.openxmlformats.org/presentationml/2006/ole">
            <mc:AlternateContent xmlns:mc="http://schemas.openxmlformats.org/markup-compatibility/2006">
              <mc:Choice xmlns:v="urn:schemas-microsoft-com:vml" Requires="v">
                <p:oleObj spid="_x0000_s243736" name="Equation" r:id="rId8" imgW="799920" imgH="368280" progId="Equation.DSMT4">
                  <p:embed/>
                </p:oleObj>
              </mc:Choice>
              <mc:Fallback>
                <p:oleObj name="Equation" r:id="rId8" imgW="799920" imgH="368280" progId="Equation.DSMT4">
                  <p:embed/>
                  <p:pic>
                    <p:nvPicPr>
                      <p:cNvPr id="0" name=""/>
                      <p:cNvPicPr>
                        <a:picLocks noChangeAspect="1" noChangeArrowheads="1"/>
                      </p:cNvPicPr>
                      <p:nvPr/>
                    </p:nvPicPr>
                    <p:blipFill>
                      <a:blip r:embed="rId9"/>
                      <a:srcRect/>
                      <a:stretch>
                        <a:fillRect/>
                      </a:stretch>
                    </p:blipFill>
                    <p:spPr bwMode="auto">
                      <a:xfrm>
                        <a:off x="3048000" y="2840038"/>
                        <a:ext cx="950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59787372"/>
              </p:ext>
            </p:extLst>
          </p:nvPr>
        </p:nvGraphicFramePr>
        <p:xfrm>
          <a:off x="4583113" y="2846388"/>
          <a:ext cx="982662" cy="403225"/>
        </p:xfrm>
        <a:graphic>
          <a:graphicData uri="http://schemas.openxmlformats.org/presentationml/2006/ole">
            <mc:AlternateContent xmlns:mc="http://schemas.openxmlformats.org/markup-compatibility/2006">
              <mc:Choice xmlns:v="urn:schemas-microsoft-com:vml" Requires="v">
                <p:oleObj spid="_x0000_s243737" name="Equation" r:id="rId10" imgW="825480" imgH="368280" progId="Equation.DSMT4">
                  <p:embed/>
                </p:oleObj>
              </mc:Choice>
              <mc:Fallback>
                <p:oleObj name="Equation" r:id="rId10" imgW="825480" imgH="368280" progId="Equation.DSMT4">
                  <p:embed/>
                  <p:pic>
                    <p:nvPicPr>
                      <p:cNvPr id="0" name=""/>
                      <p:cNvPicPr>
                        <a:picLocks noChangeAspect="1" noChangeArrowheads="1"/>
                      </p:cNvPicPr>
                      <p:nvPr/>
                    </p:nvPicPr>
                    <p:blipFill>
                      <a:blip r:embed="rId11"/>
                      <a:srcRect/>
                      <a:stretch>
                        <a:fillRect/>
                      </a:stretch>
                    </p:blipFill>
                    <p:spPr bwMode="auto">
                      <a:xfrm>
                        <a:off x="4583113" y="2846388"/>
                        <a:ext cx="9826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548259986"/>
              </p:ext>
            </p:extLst>
          </p:nvPr>
        </p:nvGraphicFramePr>
        <p:xfrm>
          <a:off x="6183313" y="2819400"/>
          <a:ext cx="1373187" cy="444500"/>
        </p:xfrm>
        <a:graphic>
          <a:graphicData uri="http://schemas.openxmlformats.org/presentationml/2006/ole">
            <mc:AlternateContent xmlns:mc="http://schemas.openxmlformats.org/markup-compatibility/2006">
              <mc:Choice xmlns:v="urn:schemas-microsoft-com:vml" Requires="v">
                <p:oleObj spid="_x0000_s243738" name="Equation" r:id="rId12" imgW="1155600" imgH="406080" progId="Equation.DSMT4">
                  <p:embed/>
                </p:oleObj>
              </mc:Choice>
              <mc:Fallback>
                <p:oleObj name="Equation" r:id="rId12" imgW="1155600" imgH="406080" progId="Equation.DSMT4">
                  <p:embed/>
                  <p:pic>
                    <p:nvPicPr>
                      <p:cNvPr id="0" name=""/>
                      <p:cNvPicPr>
                        <a:picLocks noChangeAspect="1" noChangeArrowheads="1"/>
                      </p:cNvPicPr>
                      <p:nvPr/>
                    </p:nvPicPr>
                    <p:blipFill>
                      <a:blip r:embed="rId13"/>
                      <a:srcRect/>
                      <a:stretch>
                        <a:fillRect/>
                      </a:stretch>
                    </p:blipFill>
                    <p:spPr bwMode="auto">
                      <a:xfrm>
                        <a:off x="6183313" y="2819400"/>
                        <a:ext cx="137318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93912575"/>
              </p:ext>
            </p:extLst>
          </p:nvPr>
        </p:nvGraphicFramePr>
        <p:xfrm>
          <a:off x="3604006" y="4031933"/>
          <a:ext cx="2505075" cy="444500"/>
        </p:xfrm>
        <a:graphic>
          <a:graphicData uri="http://schemas.openxmlformats.org/presentationml/2006/ole">
            <mc:AlternateContent xmlns:mc="http://schemas.openxmlformats.org/markup-compatibility/2006">
              <mc:Choice xmlns:v="urn:schemas-microsoft-com:vml" Requires="v">
                <p:oleObj spid="_x0000_s243739" name="Equation" r:id="rId14" imgW="2108160" imgH="406080" progId="Equation.DSMT4">
                  <p:embed/>
                </p:oleObj>
              </mc:Choice>
              <mc:Fallback>
                <p:oleObj name="Equation" r:id="rId14" imgW="2108160" imgH="406080" progId="Equation.DSMT4">
                  <p:embed/>
                  <p:pic>
                    <p:nvPicPr>
                      <p:cNvPr id="0" name=""/>
                      <p:cNvPicPr>
                        <a:picLocks noChangeAspect="1" noChangeArrowheads="1"/>
                      </p:cNvPicPr>
                      <p:nvPr/>
                    </p:nvPicPr>
                    <p:blipFill>
                      <a:blip r:embed="rId15"/>
                      <a:srcRect/>
                      <a:stretch>
                        <a:fillRect/>
                      </a:stretch>
                    </p:blipFill>
                    <p:spPr bwMode="auto">
                      <a:xfrm>
                        <a:off x="3604006" y="4031933"/>
                        <a:ext cx="25050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07772430"/>
      </p:ext>
    </p:extLst>
  </p:cSld>
  <p:clrMapOvr>
    <a:masterClrMapping/>
  </p:clrMapOvr>
  <mc:AlternateContent xmlns:mc="http://schemas.openxmlformats.org/markup-compatibility/2006">
    <mc:Choice xmlns:p14="http://schemas.microsoft.com/office/powerpoint/2010/main" Requires="p14">
      <p:transition spd="slow" p14:dur="2000" advTm="61981"/>
    </mc:Choice>
    <mc:Fallback>
      <p:transition spd="slow" advTm="6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Cauchy-</a:t>
            </a:r>
            <a:r>
              <a:rPr lang="en-US" dirty="0" err="1"/>
              <a:t>Bunyakovsky</a:t>
            </a:r>
            <a:r>
              <a:rPr lang="en-US" dirty="0"/>
              <a:t>-Schwarz inequality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smtClean="0"/>
              <a:t>Theorem</a:t>
            </a:r>
          </a:p>
          <a:p>
            <a:pPr marL="0" indent="0">
              <a:buNone/>
            </a:pPr>
            <a:r>
              <a:rPr lang="en-US" dirty="0"/>
              <a:t>	</a:t>
            </a:r>
            <a:r>
              <a:rPr lang="en-US" dirty="0" smtClean="0"/>
              <a:t>For all vectors, </a:t>
            </a:r>
            <a:endParaRPr lang="en-US" dirty="0"/>
          </a:p>
          <a:p>
            <a:pPr marL="0" indent="0">
              <a:buNone/>
            </a:pPr>
            <a:endParaRPr lang="en-US" dirty="0" smtClean="0"/>
          </a:p>
          <a:p>
            <a:pPr marL="0" indent="0">
              <a:buNone/>
            </a:pPr>
            <a:r>
              <a:rPr lang="en-US" dirty="0" smtClean="0"/>
              <a:t>Proof:</a:t>
            </a:r>
          </a:p>
          <a:p>
            <a:pPr marL="0" indent="0">
              <a:buNone/>
            </a:pPr>
            <a:r>
              <a:rPr lang="en-US" dirty="0"/>
              <a:t>	</a:t>
            </a:r>
            <a:r>
              <a:rPr lang="en-US" sz="2000" dirty="0" smtClean="0"/>
              <a:t>If </a:t>
            </a:r>
            <a:r>
              <a:rPr lang="en-US" sz="2000" b="1" dirty="0" smtClean="0">
                <a:latin typeface="Times New Roman" panose="02020603050405020304" pitchFamily="18" charset="0"/>
              </a:rPr>
              <a:t>u</a:t>
            </a:r>
            <a:r>
              <a:rPr lang="en-US" sz="2000" dirty="0" smtClean="0">
                <a:latin typeface="Times New Roman" panose="02020603050405020304" pitchFamily="18" charset="0"/>
              </a:rPr>
              <a:t> = </a:t>
            </a:r>
            <a:r>
              <a:rPr lang="en-US" sz="2000" b="1" dirty="0" smtClean="0">
                <a:latin typeface="Times New Roman" panose="02020603050405020304" pitchFamily="18" charset="0"/>
              </a:rPr>
              <a:t>0</a:t>
            </a:r>
            <a:r>
              <a:rPr lang="en-US" sz="2000" dirty="0" smtClean="0"/>
              <a:t>, then                                                                     ,</a:t>
            </a:r>
          </a:p>
          <a:p>
            <a:pPr marL="0" indent="0">
              <a:buNone/>
            </a:pPr>
            <a:r>
              <a:rPr lang="en-US" sz="2000" dirty="0"/>
              <a:t>	</a:t>
            </a:r>
            <a:r>
              <a:rPr lang="en-US" sz="2000" dirty="0" smtClean="0"/>
              <a:t>	thus the inequality is true.</a:t>
            </a:r>
          </a:p>
          <a:p>
            <a:pPr marL="0" indent="0">
              <a:buNone/>
            </a:pPr>
            <a:r>
              <a:rPr lang="en-US" sz="2000" dirty="0"/>
              <a:t>	</a:t>
            </a:r>
            <a:r>
              <a:rPr lang="en-US" sz="2000" dirty="0" smtClean="0"/>
              <a:t>Assume </a:t>
            </a:r>
            <a:r>
              <a:rPr lang="en-US" sz="2000" b="1" dirty="0">
                <a:latin typeface="Times New Roman" panose="02020603050405020304" pitchFamily="18" charset="0"/>
              </a:rPr>
              <a:t>u</a:t>
            </a:r>
            <a:r>
              <a:rPr lang="en-US" sz="2000" dirty="0">
                <a:latin typeface="Times New Roman" panose="02020603050405020304" pitchFamily="18" charset="0"/>
              </a:rPr>
              <a:t> ≠ </a:t>
            </a:r>
            <a:r>
              <a:rPr lang="en-US" sz="2000" b="1" dirty="0" smtClean="0">
                <a:latin typeface="Times New Roman" panose="02020603050405020304" pitchFamily="18" charset="0"/>
              </a:rPr>
              <a:t>0</a:t>
            </a:r>
            <a:r>
              <a:rPr lang="en-US" sz="2000" dirty="0" smtClean="0"/>
              <a:t>, so </a:t>
            </a:r>
          </a:p>
          <a:p>
            <a:pPr marL="0" indent="0">
              <a:buNone/>
            </a:pPr>
            <a:endParaRPr lang="en-US" sz="2000" dirty="0"/>
          </a:p>
          <a:p>
            <a:pPr marL="0" indent="0">
              <a:buNone/>
            </a:pPr>
            <a:r>
              <a:rPr lang="en-US" sz="2000" dirty="0" smtClean="0"/>
              <a:t>	Because the projection and perpendicular components are 	perpendicular, we may apply the Pythagorean theorem</a:t>
            </a:r>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769221025"/>
              </p:ext>
            </p:extLst>
          </p:nvPr>
        </p:nvGraphicFramePr>
        <p:xfrm>
          <a:off x="3233928" y="2026349"/>
          <a:ext cx="2066925" cy="444500"/>
        </p:xfrm>
        <a:graphic>
          <a:graphicData uri="http://schemas.openxmlformats.org/presentationml/2006/ole">
            <mc:AlternateContent xmlns:mc="http://schemas.openxmlformats.org/markup-compatibility/2006">
              <mc:Choice xmlns:v="urn:schemas-microsoft-com:vml" Requires="v">
                <p:oleObj spid="_x0000_s242713" name="Equation" r:id="rId6" imgW="1739880" imgH="406080" progId="Equation.DSMT4">
                  <p:embed/>
                </p:oleObj>
              </mc:Choice>
              <mc:Fallback>
                <p:oleObj name="Equation" r:id="rId6" imgW="1739880" imgH="406080" progId="Equation.DSMT4">
                  <p:embed/>
                  <p:pic>
                    <p:nvPicPr>
                      <p:cNvPr id="0" name=""/>
                      <p:cNvPicPr>
                        <a:picLocks noChangeAspect="1" noChangeArrowheads="1"/>
                      </p:cNvPicPr>
                      <p:nvPr/>
                    </p:nvPicPr>
                    <p:blipFill>
                      <a:blip r:embed="rId7"/>
                      <a:srcRect/>
                      <a:stretch>
                        <a:fillRect/>
                      </a:stretch>
                    </p:blipFill>
                    <p:spPr bwMode="auto">
                      <a:xfrm>
                        <a:off x="3233928" y="2026349"/>
                        <a:ext cx="20669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1982917"/>
              </p:ext>
            </p:extLst>
          </p:nvPr>
        </p:nvGraphicFramePr>
        <p:xfrm>
          <a:off x="3043047" y="4341876"/>
          <a:ext cx="2936875" cy="417513"/>
        </p:xfrm>
        <a:graphic>
          <a:graphicData uri="http://schemas.openxmlformats.org/presentationml/2006/ole">
            <mc:AlternateContent xmlns:mc="http://schemas.openxmlformats.org/markup-compatibility/2006">
              <mc:Choice xmlns:v="urn:schemas-microsoft-com:vml" Requires="v">
                <p:oleObj spid="_x0000_s242714" name="Equation" r:id="rId8" imgW="2476440" imgH="380880" progId="Equation.DSMT4">
                  <p:embed/>
                </p:oleObj>
              </mc:Choice>
              <mc:Fallback>
                <p:oleObj name="Equation" r:id="rId8" imgW="2476440" imgH="380880" progId="Equation.DSMT4">
                  <p:embed/>
                  <p:pic>
                    <p:nvPicPr>
                      <p:cNvPr id="0" name="Object 14"/>
                      <p:cNvPicPr>
                        <a:picLocks noChangeAspect="1" noChangeArrowheads="1"/>
                      </p:cNvPicPr>
                      <p:nvPr/>
                    </p:nvPicPr>
                    <p:blipFill>
                      <a:blip r:embed="rId9"/>
                      <a:srcRect/>
                      <a:stretch>
                        <a:fillRect/>
                      </a:stretch>
                    </p:blipFill>
                    <p:spPr bwMode="auto">
                      <a:xfrm>
                        <a:off x="3043047" y="4341876"/>
                        <a:ext cx="29368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37958607"/>
              </p:ext>
            </p:extLst>
          </p:nvPr>
        </p:nvGraphicFramePr>
        <p:xfrm>
          <a:off x="2900680" y="3230944"/>
          <a:ext cx="4117975" cy="444500"/>
        </p:xfrm>
        <a:graphic>
          <a:graphicData uri="http://schemas.openxmlformats.org/presentationml/2006/ole">
            <mc:AlternateContent xmlns:mc="http://schemas.openxmlformats.org/markup-compatibility/2006">
              <mc:Choice xmlns:v="urn:schemas-microsoft-com:vml" Requires="v">
                <p:oleObj spid="_x0000_s242715" name="Equation" r:id="rId10" imgW="3466800" imgH="406080" progId="Equation.DSMT4">
                  <p:embed/>
                </p:oleObj>
              </mc:Choice>
              <mc:Fallback>
                <p:oleObj name="Equation" r:id="rId10" imgW="3466800" imgH="406080" progId="Equation.DSMT4">
                  <p:embed/>
                  <p:pic>
                    <p:nvPicPr>
                      <p:cNvPr id="0" name=""/>
                      <p:cNvPicPr>
                        <a:picLocks noChangeAspect="1" noChangeArrowheads="1"/>
                      </p:cNvPicPr>
                      <p:nvPr/>
                    </p:nvPicPr>
                    <p:blipFill>
                      <a:blip r:embed="rId11"/>
                      <a:srcRect/>
                      <a:stretch>
                        <a:fillRect/>
                      </a:stretch>
                    </p:blipFill>
                    <p:spPr bwMode="auto">
                      <a:xfrm>
                        <a:off x="2900680" y="3230944"/>
                        <a:ext cx="41179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290968130"/>
              </p:ext>
            </p:extLst>
          </p:nvPr>
        </p:nvGraphicFramePr>
        <p:xfrm>
          <a:off x="2863850" y="5405057"/>
          <a:ext cx="3840163" cy="515937"/>
        </p:xfrm>
        <a:graphic>
          <a:graphicData uri="http://schemas.openxmlformats.org/presentationml/2006/ole">
            <mc:AlternateContent xmlns:mc="http://schemas.openxmlformats.org/markup-compatibility/2006">
              <mc:Choice xmlns:v="urn:schemas-microsoft-com:vml" Requires="v">
                <p:oleObj spid="_x0000_s242716" name="Equation" r:id="rId12" imgW="3238200" imgH="469800" progId="Equation.DSMT4">
                  <p:embed/>
                </p:oleObj>
              </mc:Choice>
              <mc:Fallback>
                <p:oleObj name="Equation" r:id="rId12" imgW="3238200" imgH="469800" progId="Equation.DSMT4">
                  <p:embed/>
                  <p:pic>
                    <p:nvPicPr>
                      <p:cNvPr id="0" name=""/>
                      <p:cNvPicPr>
                        <a:picLocks noChangeAspect="1" noChangeArrowheads="1"/>
                      </p:cNvPicPr>
                      <p:nvPr/>
                    </p:nvPicPr>
                    <p:blipFill>
                      <a:blip r:embed="rId13"/>
                      <a:srcRect/>
                      <a:stretch>
                        <a:fillRect/>
                      </a:stretch>
                    </p:blipFill>
                    <p:spPr bwMode="auto">
                      <a:xfrm>
                        <a:off x="2863850" y="5405057"/>
                        <a:ext cx="38401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46164160"/>
      </p:ext>
    </p:extLst>
  </p:cSld>
  <p:clrMapOvr>
    <a:masterClrMapping/>
  </p:clrMapOvr>
  <mc:AlternateContent xmlns:mc="http://schemas.openxmlformats.org/markup-compatibility/2006">
    <mc:Choice xmlns:p14="http://schemas.microsoft.com/office/powerpoint/2010/main" Requires="p14">
      <p:transition spd="slow" p14:dur="2000" advTm="86970"/>
    </mc:Choice>
    <mc:Fallback>
      <p:transition spd="slow" advTm="8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Cauchy-</a:t>
            </a:r>
            <a:r>
              <a:rPr lang="en-US" dirty="0" err="1"/>
              <a:t>Bunyakovsky</a:t>
            </a:r>
            <a:r>
              <a:rPr lang="en-US" dirty="0"/>
              <a:t>-Schwarz inequality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a:t>	</a:t>
            </a:r>
            <a:r>
              <a:rPr lang="en-US" sz="2000" dirty="0" smtClean="0"/>
              <a:t>Now, all three values are non-negative, so if</a:t>
            </a:r>
          </a:p>
          <a:p>
            <a:pPr marL="0" indent="0">
              <a:buNone/>
            </a:pPr>
            <a:endParaRPr lang="en-US" sz="2000" dirty="0"/>
          </a:p>
          <a:p>
            <a:pPr marL="0" indent="0">
              <a:buNone/>
            </a:pPr>
            <a:endParaRPr lang="en-US" sz="2000" dirty="0" smtClean="0"/>
          </a:p>
          <a:p>
            <a:pPr marL="0" indent="0">
              <a:buNone/>
            </a:pPr>
            <a:r>
              <a:rPr lang="en-US" sz="2000" dirty="0"/>
              <a:t>	</a:t>
            </a:r>
            <a:r>
              <a:rPr lang="en-US" sz="2000" dirty="0" smtClean="0"/>
              <a:t>then </a:t>
            </a:r>
          </a:p>
          <a:p>
            <a:pPr marL="0" indent="0">
              <a:buNone/>
            </a:pPr>
            <a:endParaRPr lang="en-US" sz="2000" dirty="0" smtClean="0"/>
          </a:p>
          <a:p>
            <a:pPr marL="0" indent="0">
              <a:buNone/>
            </a:pPr>
            <a:endParaRPr lang="en-US" sz="2000" dirty="0"/>
          </a:p>
          <a:p>
            <a:pPr marL="0" indent="0">
              <a:buNone/>
            </a:pPr>
            <a:r>
              <a:rPr lang="en-US" sz="2000" dirty="0" smtClean="0"/>
              <a:t>	Thus, </a:t>
            </a:r>
          </a:p>
          <a:p>
            <a:pPr marL="0" indent="0">
              <a:buNone/>
            </a:pPr>
            <a:endParaRPr lang="en-US" sz="2000" dirty="0"/>
          </a:p>
          <a:p>
            <a:pPr marL="0" indent="0">
              <a:buNone/>
            </a:pPr>
            <a:r>
              <a:rPr lang="en-US" sz="2000" dirty="0" smtClean="0"/>
              <a:t>	but                                   so                                   </a:t>
            </a:r>
          </a:p>
          <a:p>
            <a:pPr marL="0" indent="0">
              <a:buNone/>
            </a:pPr>
            <a:endParaRPr lang="en-US" sz="2000" dirty="0"/>
          </a:p>
          <a:p>
            <a:pPr marL="0" indent="0">
              <a:buNone/>
            </a:pPr>
            <a:r>
              <a:rPr lang="en-US" sz="2000" dirty="0" smtClean="0"/>
              <a:t>	Applying this, we have </a:t>
            </a:r>
            <a:endParaRPr lang="en-US" sz="2000" dirty="0"/>
          </a:p>
          <a:p>
            <a:pPr marL="0" indent="0">
              <a:buNone/>
            </a:pPr>
            <a:r>
              <a:rPr lang="en-US" sz="2000" dirty="0" smtClean="0"/>
              <a:t>	</a:t>
            </a:r>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3580450966"/>
              </p:ext>
            </p:extLst>
          </p:nvPr>
        </p:nvGraphicFramePr>
        <p:xfrm>
          <a:off x="2680970" y="2168081"/>
          <a:ext cx="3840163" cy="515937"/>
        </p:xfrm>
        <a:graphic>
          <a:graphicData uri="http://schemas.openxmlformats.org/presentationml/2006/ole">
            <mc:AlternateContent xmlns:mc="http://schemas.openxmlformats.org/markup-compatibility/2006">
              <mc:Choice xmlns:v="urn:schemas-microsoft-com:vml" Requires="v">
                <p:oleObj spid="_x0000_s244762" name="Equation" r:id="rId6" imgW="3238200" imgH="469800" progId="Equation.DSMT4">
                  <p:embed/>
                </p:oleObj>
              </mc:Choice>
              <mc:Fallback>
                <p:oleObj name="Equation" r:id="rId6" imgW="3238200" imgH="469800" progId="Equation.DSMT4">
                  <p:embed/>
                  <p:pic>
                    <p:nvPicPr>
                      <p:cNvPr id="0" name=""/>
                      <p:cNvPicPr>
                        <a:picLocks noChangeAspect="1" noChangeArrowheads="1"/>
                      </p:cNvPicPr>
                      <p:nvPr/>
                    </p:nvPicPr>
                    <p:blipFill>
                      <a:blip r:embed="rId7"/>
                      <a:srcRect/>
                      <a:stretch>
                        <a:fillRect/>
                      </a:stretch>
                    </p:blipFill>
                    <p:spPr bwMode="auto">
                      <a:xfrm>
                        <a:off x="2680970" y="2168081"/>
                        <a:ext cx="38401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517682029"/>
              </p:ext>
            </p:extLst>
          </p:nvPr>
        </p:nvGraphicFramePr>
        <p:xfrm>
          <a:off x="3328353" y="3052636"/>
          <a:ext cx="2138362" cy="515937"/>
        </p:xfrm>
        <a:graphic>
          <a:graphicData uri="http://schemas.openxmlformats.org/presentationml/2006/ole">
            <mc:AlternateContent xmlns:mc="http://schemas.openxmlformats.org/markup-compatibility/2006">
              <mc:Choice xmlns:v="urn:schemas-microsoft-com:vml" Requires="v">
                <p:oleObj spid="_x0000_s244763" name="Equation" r:id="rId8" imgW="1803240" imgH="469800" progId="Equation.DSMT4">
                  <p:embed/>
                </p:oleObj>
              </mc:Choice>
              <mc:Fallback>
                <p:oleObj name="Equation" r:id="rId8" imgW="1803240" imgH="469800" progId="Equation.DSMT4">
                  <p:embed/>
                  <p:pic>
                    <p:nvPicPr>
                      <p:cNvPr id="0" name=""/>
                      <p:cNvPicPr>
                        <a:picLocks noChangeAspect="1" noChangeArrowheads="1"/>
                      </p:cNvPicPr>
                      <p:nvPr/>
                    </p:nvPicPr>
                    <p:blipFill>
                      <a:blip r:embed="rId9"/>
                      <a:srcRect/>
                      <a:stretch>
                        <a:fillRect/>
                      </a:stretch>
                    </p:blipFill>
                    <p:spPr bwMode="auto">
                      <a:xfrm>
                        <a:off x="3328353" y="3052636"/>
                        <a:ext cx="2138362"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60089164"/>
              </p:ext>
            </p:extLst>
          </p:nvPr>
        </p:nvGraphicFramePr>
        <p:xfrm>
          <a:off x="2129663" y="3546412"/>
          <a:ext cx="2003425" cy="947737"/>
        </p:xfrm>
        <a:graphic>
          <a:graphicData uri="http://schemas.openxmlformats.org/presentationml/2006/ole">
            <mc:AlternateContent xmlns:mc="http://schemas.openxmlformats.org/markup-compatibility/2006">
              <mc:Choice xmlns:v="urn:schemas-microsoft-com:vml" Requires="v">
                <p:oleObj spid="_x0000_s244764" name="Equation" r:id="rId10" imgW="1688760" imgH="863280" progId="Equation.DSMT4">
                  <p:embed/>
                </p:oleObj>
              </mc:Choice>
              <mc:Fallback>
                <p:oleObj name="Equation" r:id="rId10" imgW="1688760" imgH="863280" progId="Equation.DSMT4">
                  <p:embed/>
                  <p:pic>
                    <p:nvPicPr>
                      <p:cNvPr id="0" name=""/>
                      <p:cNvPicPr>
                        <a:picLocks noChangeAspect="1" noChangeArrowheads="1"/>
                      </p:cNvPicPr>
                      <p:nvPr/>
                    </p:nvPicPr>
                    <p:blipFill>
                      <a:blip r:embed="rId11"/>
                      <a:srcRect/>
                      <a:stretch>
                        <a:fillRect/>
                      </a:stretch>
                    </p:blipFill>
                    <p:spPr bwMode="auto">
                      <a:xfrm>
                        <a:off x="2129663" y="3546412"/>
                        <a:ext cx="2003425"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786154630"/>
              </p:ext>
            </p:extLst>
          </p:nvPr>
        </p:nvGraphicFramePr>
        <p:xfrm>
          <a:off x="1956816" y="4537012"/>
          <a:ext cx="1792288" cy="404812"/>
        </p:xfrm>
        <a:graphic>
          <a:graphicData uri="http://schemas.openxmlformats.org/presentationml/2006/ole">
            <mc:AlternateContent xmlns:mc="http://schemas.openxmlformats.org/markup-compatibility/2006">
              <mc:Choice xmlns:v="urn:schemas-microsoft-com:vml" Requires="v">
                <p:oleObj spid="_x0000_s244765" name="Equation" r:id="rId12" imgW="1511280" imgH="368280" progId="Equation.DSMT4">
                  <p:embed/>
                </p:oleObj>
              </mc:Choice>
              <mc:Fallback>
                <p:oleObj name="Equation" r:id="rId12" imgW="1511280" imgH="368280" progId="Equation.DSMT4">
                  <p:embed/>
                  <p:pic>
                    <p:nvPicPr>
                      <p:cNvPr id="0" name=""/>
                      <p:cNvPicPr>
                        <a:picLocks noChangeAspect="1" noChangeArrowheads="1"/>
                      </p:cNvPicPr>
                      <p:nvPr/>
                    </p:nvPicPr>
                    <p:blipFill>
                      <a:blip r:embed="rId13"/>
                      <a:srcRect/>
                      <a:stretch>
                        <a:fillRect/>
                      </a:stretch>
                    </p:blipFill>
                    <p:spPr bwMode="auto">
                      <a:xfrm>
                        <a:off x="1956816" y="4537012"/>
                        <a:ext cx="179228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789730653"/>
              </p:ext>
            </p:extLst>
          </p:nvPr>
        </p:nvGraphicFramePr>
        <p:xfrm>
          <a:off x="4044760" y="4534980"/>
          <a:ext cx="1927225" cy="460375"/>
        </p:xfrm>
        <a:graphic>
          <a:graphicData uri="http://schemas.openxmlformats.org/presentationml/2006/ole">
            <mc:AlternateContent xmlns:mc="http://schemas.openxmlformats.org/markup-compatibility/2006">
              <mc:Choice xmlns:v="urn:schemas-microsoft-com:vml" Requires="v">
                <p:oleObj spid="_x0000_s244766" name="Equation" r:id="rId14" imgW="1625400" imgH="419040" progId="Equation.DSMT4">
                  <p:embed/>
                </p:oleObj>
              </mc:Choice>
              <mc:Fallback>
                <p:oleObj name="Equation" r:id="rId14" imgW="1625400" imgH="419040" progId="Equation.DSMT4">
                  <p:embed/>
                  <p:pic>
                    <p:nvPicPr>
                      <p:cNvPr id="0" name=""/>
                      <p:cNvPicPr>
                        <a:picLocks noChangeAspect="1" noChangeArrowheads="1"/>
                      </p:cNvPicPr>
                      <p:nvPr/>
                    </p:nvPicPr>
                    <p:blipFill>
                      <a:blip r:embed="rId15"/>
                      <a:srcRect/>
                      <a:stretch>
                        <a:fillRect/>
                      </a:stretch>
                    </p:blipFill>
                    <p:spPr bwMode="auto">
                      <a:xfrm>
                        <a:off x="4044760" y="4534980"/>
                        <a:ext cx="1927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951677961"/>
              </p:ext>
            </p:extLst>
          </p:nvPr>
        </p:nvGraphicFramePr>
        <p:xfrm>
          <a:off x="3950653" y="5006785"/>
          <a:ext cx="3751262" cy="947737"/>
        </p:xfrm>
        <a:graphic>
          <a:graphicData uri="http://schemas.openxmlformats.org/presentationml/2006/ole">
            <mc:AlternateContent xmlns:mc="http://schemas.openxmlformats.org/markup-compatibility/2006">
              <mc:Choice xmlns:v="urn:schemas-microsoft-com:vml" Requires="v">
                <p:oleObj spid="_x0000_s244767" name="Equation" r:id="rId16" imgW="3162240" imgH="863280" progId="Equation.DSMT4">
                  <p:embed/>
                </p:oleObj>
              </mc:Choice>
              <mc:Fallback>
                <p:oleObj name="Equation" r:id="rId16" imgW="3162240" imgH="863280" progId="Equation.DSMT4">
                  <p:embed/>
                  <p:pic>
                    <p:nvPicPr>
                      <p:cNvPr id="0" name=""/>
                      <p:cNvPicPr>
                        <a:picLocks noChangeAspect="1" noChangeArrowheads="1"/>
                      </p:cNvPicPr>
                      <p:nvPr/>
                    </p:nvPicPr>
                    <p:blipFill>
                      <a:blip r:embed="rId17"/>
                      <a:srcRect/>
                      <a:stretch>
                        <a:fillRect/>
                      </a:stretch>
                    </p:blipFill>
                    <p:spPr bwMode="auto">
                      <a:xfrm>
                        <a:off x="3950653" y="5006785"/>
                        <a:ext cx="3751262"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 name="Audio 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27667226"/>
      </p:ext>
    </p:extLst>
  </p:cSld>
  <p:clrMapOvr>
    <a:masterClrMapping/>
  </p:clrMapOvr>
  <mc:AlternateContent xmlns:mc="http://schemas.openxmlformats.org/markup-compatibility/2006">
    <mc:Choice xmlns:p14="http://schemas.microsoft.com/office/powerpoint/2010/main" Requires="p14">
      <p:transition spd="slow" p14:dur="2000" advTm="97531"/>
    </mc:Choice>
    <mc:Fallback>
      <p:transition spd="slow" advTm="97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Cauchy-</a:t>
            </a:r>
            <a:r>
              <a:rPr lang="en-US" dirty="0" err="1"/>
              <a:t>Bunyakovsky</a:t>
            </a:r>
            <a:r>
              <a:rPr lang="en-US" dirty="0"/>
              <a:t>-Schwarz inequality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pPr marL="0" indent="0">
              <a:buNone/>
            </a:pPr>
            <a:r>
              <a:rPr lang="en-US" dirty="0"/>
              <a:t>	</a:t>
            </a:r>
            <a:r>
              <a:rPr lang="en-US" sz="2000" dirty="0" smtClean="0"/>
              <a:t>Using the properties of the absolute value:</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a:t>	</a:t>
            </a:r>
            <a:r>
              <a:rPr lang="en-US" sz="2000" dirty="0" smtClean="0"/>
              <a:t>Thus,                                 , </a:t>
            </a:r>
          </a:p>
          <a:p>
            <a:pPr marL="0" indent="0">
              <a:buNone/>
            </a:pPr>
            <a:endParaRPr lang="en-US" sz="2000" dirty="0"/>
          </a:p>
          <a:p>
            <a:pPr marL="0" indent="0">
              <a:buNone/>
            </a:pPr>
            <a:r>
              <a:rPr lang="en-US" sz="2000" dirty="0" smtClean="0"/>
              <a:t>	The square root function is monotonic, so therefore </a:t>
            </a:r>
          </a:p>
          <a:p>
            <a:pPr marL="0" indent="0">
              <a:buNone/>
            </a:pPr>
            <a:endParaRPr lang="en-US" sz="2000" dirty="0"/>
          </a:p>
          <a:p>
            <a:pPr marL="0" indent="0">
              <a:buNone/>
            </a:pPr>
            <a:endParaRPr lang="en-US" sz="2000" dirty="0" smtClean="0"/>
          </a:p>
          <a:p>
            <a:pPr marL="0" indent="0">
              <a:buNone/>
            </a:pPr>
            <a:r>
              <a:rPr lang="en-US" sz="2000" dirty="0"/>
              <a:t>	</a:t>
            </a:r>
            <a:endParaRPr lang="en-US" sz="2000" dirty="0" smtClean="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1083879413"/>
              </p:ext>
            </p:extLst>
          </p:nvPr>
        </p:nvGraphicFramePr>
        <p:xfrm>
          <a:off x="3687064" y="1934401"/>
          <a:ext cx="2230438" cy="947737"/>
        </p:xfrm>
        <a:graphic>
          <a:graphicData uri="http://schemas.openxmlformats.org/presentationml/2006/ole">
            <mc:AlternateContent xmlns:mc="http://schemas.openxmlformats.org/markup-compatibility/2006">
              <mc:Choice xmlns:v="urn:schemas-microsoft-com:vml" Requires="v">
                <p:oleObj spid="_x0000_s245801" name="Equation" r:id="rId6" imgW="1879560" imgH="863280" progId="Equation.DSMT4">
                  <p:embed/>
                </p:oleObj>
              </mc:Choice>
              <mc:Fallback>
                <p:oleObj name="Equation" r:id="rId6" imgW="1879560" imgH="863280" progId="Equation.DSMT4">
                  <p:embed/>
                  <p:pic>
                    <p:nvPicPr>
                      <p:cNvPr id="0" name=""/>
                      <p:cNvPicPr>
                        <a:picLocks noChangeAspect="1" noChangeArrowheads="1"/>
                      </p:cNvPicPr>
                      <p:nvPr/>
                    </p:nvPicPr>
                    <p:blipFill>
                      <a:blip r:embed="rId7"/>
                      <a:srcRect/>
                      <a:stretch>
                        <a:fillRect/>
                      </a:stretch>
                    </p:blipFill>
                    <p:spPr bwMode="auto">
                      <a:xfrm>
                        <a:off x="3687064" y="1934401"/>
                        <a:ext cx="2230438"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38867789"/>
              </p:ext>
            </p:extLst>
          </p:nvPr>
        </p:nvGraphicFramePr>
        <p:xfrm>
          <a:off x="4219194" y="2820416"/>
          <a:ext cx="1689100" cy="962025"/>
        </p:xfrm>
        <a:graphic>
          <a:graphicData uri="http://schemas.openxmlformats.org/presentationml/2006/ole">
            <mc:AlternateContent xmlns:mc="http://schemas.openxmlformats.org/markup-compatibility/2006">
              <mc:Choice xmlns:v="urn:schemas-microsoft-com:vml" Requires="v">
                <p:oleObj spid="_x0000_s245802" name="Equation" r:id="rId8" imgW="1422360" imgH="876240" progId="Equation.DSMT4">
                  <p:embed/>
                </p:oleObj>
              </mc:Choice>
              <mc:Fallback>
                <p:oleObj name="Equation" r:id="rId8" imgW="1422360" imgH="876240" progId="Equation.DSMT4">
                  <p:embed/>
                  <p:pic>
                    <p:nvPicPr>
                      <p:cNvPr id="0" name=""/>
                      <p:cNvPicPr>
                        <a:picLocks noChangeAspect="1" noChangeArrowheads="1"/>
                      </p:cNvPicPr>
                      <p:nvPr/>
                    </p:nvPicPr>
                    <p:blipFill>
                      <a:blip r:embed="rId9"/>
                      <a:srcRect/>
                      <a:stretch>
                        <a:fillRect/>
                      </a:stretch>
                    </p:blipFill>
                    <p:spPr bwMode="auto">
                      <a:xfrm>
                        <a:off x="4219194" y="2820416"/>
                        <a:ext cx="16891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788884046"/>
              </p:ext>
            </p:extLst>
          </p:nvPr>
        </p:nvGraphicFramePr>
        <p:xfrm>
          <a:off x="4205288" y="3761677"/>
          <a:ext cx="1220787" cy="974725"/>
        </p:xfrm>
        <a:graphic>
          <a:graphicData uri="http://schemas.openxmlformats.org/presentationml/2006/ole">
            <mc:AlternateContent xmlns:mc="http://schemas.openxmlformats.org/markup-compatibility/2006">
              <mc:Choice xmlns:v="urn:schemas-microsoft-com:vml" Requires="v">
                <p:oleObj spid="_x0000_s245803" name="Equation" r:id="rId10" imgW="1028520" imgH="888840" progId="Equation.DSMT4">
                  <p:embed/>
                </p:oleObj>
              </mc:Choice>
              <mc:Fallback>
                <p:oleObj name="Equation" r:id="rId10" imgW="1028520" imgH="888840" progId="Equation.DSMT4">
                  <p:embed/>
                  <p:pic>
                    <p:nvPicPr>
                      <p:cNvPr id="0" name=""/>
                      <p:cNvPicPr>
                        <a:picLocks noChangeAspect="1" noChangeArrowheads="1"/>
                      </p:cNvPicPr>
                      <p:nvPr/>
                    </p:nvPicPr>
                    <p:blipFill>
                      <a:blip r:embed="rId11"/>
                      <a:srcRect/>
                      <a:stretch>
                        <a:fillRect/>
                      </a:stretch>
                    </p:blipFill>
                    <p:spPr bwMode="auto">
                      <a:xfrm>
                        <a:off x="4205288" y="3761677"/>
                        <a:ext cx="12207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15654122"/>
              </p:ext>
            </p:extLst>
          </p:nvPr>
        </p:nvGraphicFramePr>
        <p:xfrm>
          <a:off x="6563932" y="3065018"/>
          <a:ext cx="2005012" cy="458788"/>
        </p:xfrm>
        <a:graphic>
          <a:graphicData uri="http://schemas.openxmlformats.org/presentationml/2006/ole">
            <mc:AlternateContent xmlns:mc="http://schemas.openxmlformats.org/markup-compatibility/2006">
              <mc:Choice xmlns:v="urn:schemas-microsoft-com:vml" Requires="v">
                <p:oleObj spid="_x0000_s245804" name="Equation" r:id="rId12" imgW="1688760" imgH="419040" progId="Equation.DSMT4">
                  <p:embed/>
                </p:oleObj>
              </mc:Choice>
              <mc:Fallback>
                <p:oleObj name="Equation" r:id="rId12" imgW="1688760" imgH="419040" progId="Equation.DSMT4">
                  <p:embed/>
                  <p:pic>
                    <p:nvPicPr>
                      <p:cNvPr id="0" name=""/>
                      <p:cNvPicPr>
                        <a:picLocks noChangeAspect="1" noChangeArrowheads="1"/>
                      </p:cNvPicPr>
                      <p:nvPr/>
                    </p:nvPicPr>
                    <p:blipFill>
                      <a:blip r:embed="rId13"/>
                      <a:srcRect/>
                      <a:stretch>
                        <a:fillRect/>
                      </a:stretch>
                    </p:blipFill>
                    <p:spPr bwMode="auto">
                      <a:xfrm>
                        <a:off x="6563932" y="3065018"/>
                        <a:ext cx="20050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2" name="Straight Arrow Connector 21"/>
          <p:cNvCxnSpPr/>
          <p:nvPr/>
        </p:nvCxnSpPr>
        <p:spPr>
          <a:xfrm flipV="1">
            <a:off x="5413248" y="2999232"/>
            <a:ext cx="566928" cy="54864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199888" y="3337560"/>
            <a:ext cx="121920" cy="134112"/>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noChangeAspect="1"/>
          </p:cNvGraphicFramePr>
          <p:nvPr>
            <p:extLst>
              <p:ext uri="{D42A27DB-BD31-4B8C-83A1-F6EECF244321}">
                <p14:modId xmlns:p14="http://schemas.microsoft.com/office/powerpoint/2010/main" val="2920495358"/>
              </p:ext>
            </p:extLst>
          </p:nvPr>
        </p:nvGraphicFramePr>
        <p:xfrm>
          <a:off x="2116201" y="4624959"/>
          <a:ext cx="1763713" cy="974725"/>
        </p:xfrm>
        <a:graphic>
          <a:graphicData uri="http://schemas.openxmlformats.org/presentationml/2006/ole">
            <mc:AlternateContent xmlns:mc="http://schemas.openxmlformats.org/markup-compatibility/2006">
              <mc:Choice xmlns:v="urn:schemas-microsoft-com:vml" Requires="v">
                <p:oleObj spid="_x0000_s245805" name="Equation" r:id="rId14" imgW="1485720" imgH="888840" progId="Equation.DSMT4">
                  <p:embed/>
                </p:oleObj>
              </mc:Choice>
              <mc:Fallback>
                <p:oleObj name="Equation" r:id="rId14" imgW="1485720" imgH="888840" progId="Equation.DSMT4">
                  <p:embed/>
                  <p:pic>
                    <p:nvPicPr>
                      <p:cNvPr id="0" name=""/>
                      <p:cNvPicPr>
                        <a:picLocks noChangeAspect="1" noChangeArrowheads="1"/>
                      </p:cNvPicPr>
                      <p:nvPr/>
                    </p:nvPicPr>
                    <p:blipFill>
                      <a:blip r:embed="rId15"/>
                      <a:srcRect/>
                      <a:stretch>
                        <a:fillRect/>
                      </a:stretch>
                    </p:blipFill>
                    <p:spPr bwMode="auto">
                      <a:xfrm>
                        <a:off x="2116201" y="4624959"/>
                        <a:ext cx="176371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153220398"/>
              </p:ext>
            </p:extLst>
          </p:nvPr>
        </p:nvGraphicFramePr>
        <p:xfrm>
          <a:off x="4056888" y="4867275"/>
          <a:ext cx="2668588" cy="501650"/>
        </p:xfrm>
        <a:graphic>
          <a:graphicData uri="http://schemas.openxmlformats.org/presentationml/2006/ole">
            <mc:AlternateContent xmlns:mc="http://schemas.openxmlformats.org/markup-compatibility/2006">
              <mc:Choice xmlns:v="urn:schemas-microsoft-com:vml" Requires="v">
                <p:oleObj spid="_x0000_s245806" name="Equation" r:id="rId16" imgW="2247840" imgH="457200" progId="Equation.DSMT4">
                  <p:embed/>
                </p:oleObj>
              </mc:Choice>
              <mc:Fallback>
                <p:oleObj name="Equation" r:id="rId16" imgW="2247840" imgH="457200" progId="Equation.DSMT4">
                  <p:embed/>
                  <p:pic>
                    <p:nvPicPr>
                      <p:cNvPr id="0" name=""/>
                      <p:cNvPicPr>
                        <a:picLocks noChangeAspect="1" noChangeArrowheads="1"/>
                      </p:cNvPicPr>
                      <p:nvPr/>
                    </p:nvPicPr>
                    <p:blipFill>
                      <a:blip r:embed="rId17"/>
                      <a:srcRect/>
                      <a:stretch>
                        <a:fillRect/>
                      </a:stretch>
                    </p:blipFill>
                    <p:spPr bwMode="auto">
                      <a:xfrm>
                        <a:off x="4056888" y="4867275"/>
                        <a:ext cx="26685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150891074"/>
              </p:ext>
            </p:extLst>
          </p:nvPr>
        </p:nvGraphicFramePr>
        <p:xfrm>
          <a:off x="3762375" y="6016625"/>
          <a:ext cx="2081213" cy="446088"/>
        </p:xfrm>
        <a:graphic>
          <a:graphicData uri="http://schemas.openxmlformats.org/presentationml/2006/ole">
            <mc:AlternateContent xmlns:mc="http://schemas.openxmlformats.org/markup-compatibility/2006">
              <mc:Choice xmlns:v="urn:schemas-microsoft-com:vml" Requires="v">
                <p:oleObj spid="_x0000_s245807" name="Equation" r:id="rId18" imgW="1752480" imgH="406080" progId="Equation.DSMT4">
                  <p:embed/>
                </p:oleObj>
              </mc:Choice>
              <mc:Fallback>
                <p:oleObj name="Equation" r:id="rId18" imgW="1752480" imgH="406080" progId="Equation.DSMT4">
                  <p:embed/>
                  <p:pic>
                    <p:nvPicPr>
                      <p:cNvPr id="0" name=""/>
                      <p:cNvPicPr>
                        <a:picLocks noChangeAspect="1" noChangeArrowheads="1"/>
                      </p:cNvPicPr>
                      <p:nvPr/>
                    </p:nvPicPr>
                    <p:blipFill>
                      <a:blip r:embed="rId19"/>
                      <a:srcRect/>
                      <a:stretch>
                        <a:fillRect/>
                      </a:stretch>
                    </p:blipFill>
                    <p:spPr bwMode="auto">
                      <a:xfrm>
                        <a:off x="3762375" y="6016625"/>
                        <a:ext cx="208121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tangle 27"/>
          <p:cNvSpPr/>
          <p:nvPr/>
        </p:nvSpPr>
        <p:spPr>
          <a:xfrm>
            <a:off x="5894505" y="6078974"/>
            <a:ext cx="409086" cy="369332"/>
          </a:xfrm>
          <a:prstGeom prst="rect">
            <a:avLst/>
          </a:prstGeom>
        </p:spPr>
        <p:txBody>
          <a:bodyPr wrap="none">
            <a:spAutoFit/>
          </a:bodyPr>
          <a:lstStyle/>
          <a:p>
            <a:r>
              <a:rPr lang="en-CA" dirty="0">
                <a:solidFill>
                  <a:schemeClr val="bg1"/>
                </a:solidFill>
              </a:rPr>
              <a:t>▮</a:t>
            </a:r>
            <a:endParaRPr lang="en-CA" dirty="0">
              <a:solidFill>
                <a:schemeClr val="bg1"/>
              </a:solidFill>
            </a:endParaRPr>
          </a:p>
        </p:txBody>
      </p:sp>
      <p:pic>
        <p:nvPicPr>
          <p:cNvPr id="29" name="Audio 2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06655735"/>
      </p:ext>
    </p:extLst>
  </p:cSld>
  <p:clrMapOvr>
    <a:masterClrMapping/>
  </p:clrMapOvr>
  <mc:AlternateContent xmlns:mc="http://schemas.openxmlformats.org/markup-compatibility/2006">
    <mc:Choice xmlns:p14="http://schemas.microsoft.com/office/powerpoint/2010/main" Requires="p14">
      <p:transition spd="slow" p14:dur="2000" advTm="117540"/>
    </mc:Choice>
    <mc:Fallback>
      <p:transition spd="slow" advTm="11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9"/>
                </p:tgtEl>
              </p:cMediaNode>
            </p:audio>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Consider                   and  </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29" name="Object 28"/>
          <p:cNvGraphicFramePr>
            <a:graphicFrameLocks noChangeAspect="1"/>
          </p:cNvGraphicFramePr>
          <p:nvPr>
            <p:extLst>
              <p:ext uri="{D42A27DB-BD31-4B8C-83A1-F6EECF244321}">
                <p14:modId xmlns:p14="http://schemas.microsoft.com/office/powerpoint/2010/main" val="851450775"/>
              </p:ext>
            </p:extLst>
          </p:nvPr>
        </p:nvGraphicFramePr>
        <p:xfrm>
          <a:off x="2041906" y="1455865"/>
          <a:ext cx="1025525" cy="808037"/>
        </p:xfrm>
        <a:graphic>
          <a:graphicData uri="http://schemas.openxmlformats.org/presentationml/2006/ole">
            <mc:AlternateContent xmlns:mc="http://schemas.openxmlformats.org/markup-compatibility/2006">
              <mc:Choice xmlns:v="urn:schemas-microsoft-com:vml" Requires="v">
                <p:oleObj spid="_x0000_s217285" name="Equation" r:id="rId6" imgW="863280" imgH="736560" progId="Equation.DSMT4">
                  <p:embed/>
                </p:oleObj>
              </mc:Choice>
              <mc:Fallback>
                <p:oleObj name="Equation" r:id="rId6" imgW="863280" imgH="736560" progId="Equation.DSMT4">
                  <p:embed/>
                  <p:pic>
                    <p:nvPicPr>
                      <p:cNvPr id="0" name=""/>
                      <p:cNvPicPr>
                        <a:picLocks noChangeAspect="1" noChangeArrowheads="1"/>
                      </p:cNvPicPr>
                      <p:nvPr/>
                    </p:nvPicPr>
                    <p:blipFill>
                      <a:blip r:embed="rId7"/>
                      <a:srcRect/>
                      <a:stretch>
                        <a:fillRect/>
                      </a:stretch>
                    </p:blipFill>
                    <p:spPr bwMode="auto">
                      <a:xfrm>
                        <a:off x="2041906" y="1455865"/>
                        <a:ext cx="10255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782832023"/>
              </p:ext>
            </p:extLst>
          </p:nvPr>
        </p:nvGraphicFramePr>
        <p:xfrm>
          <a:off x="3597275" y="1435100"/>
          <a:ext cx="1146175" cy="808038"/>
        </p:xfrm>
        <a:graphic>
          <a:graphicData uri="http://schemas.openxmlformats.org/presentationml/2006/ole">
            <mc:AlternateContent xmlns:mc="http://schemas.openxmlformats.org/markup-compatibility/2006">
              <mc:Choice xmlns:v="urn:schemas-microsoft-com:vml" Requires="v">
                <p:oleObj spid="_x0000_s217286" name="Equation" r:id="rId8" imgW="965160" imgH="736560" progId="Equation.DSMT4">
                  <p:embed/>
                </p:oleObj>
              </mc:Choice>
              <mc:Fallback>
                <p:oleObj name="Equation" r:id="rId8" imgW="965160" imgH="736560" progId="Equation.DSMT4">
                  <p:embed/>
                  <p:pic>
                    <p:nvPicPr>
                      <p:cNvPr id="0" name=""/>
                      <p:cNvPicPr>
                        <a:picLocks noChangeAspect="1" noChangeArrowheads="1"/>
                      </p:cNvPicPr>
                      <p:nvPr/>
                    </p:nvPicPr>
                    <p:blipFill>
                      <a:blip r:embed="rId9"/>
                      <a:srcRect/>
                      <a:stretch>
                        <a:fillRect/>
                      </a:stretch>
                    </p:blipFill>
                    <p:spPr bwMode="auto">
                      <a:xfrm>
                        <a:off x="3597275" y="1435100"/>
                        <a:ext cx="11461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12255870"/>
              </p:ext>
            </p:extLst>
          </p:nvPr>
        </p:nvGraphicFramePr>
        <p:xfrm>
          <a:off x="2783967" y="2495550"/>
          <a:ext cx="2863850" cy="388938"/>
        </p:xfrm>
        <a:graphic>
          <a:graphicData uri="http://schemas.openxmlformats.org/presentationml/2006/ole">
            <mc:AlternateContent xmlns:mc="http://schemas.openxmlformats.org/markup-compatibility/2006">
              <mc:Choice xmlns:v="urn:schemas-microsoft-com:vml" Requires="v">
                <p:oleObj spid="_x0000_s217287" name="Equation" r:id="rId10" imgW="2412720" imgH="355320" progId="Equation.DSMT4">
                  <p:embed/>
                </p:oleObj>
              </mc:Choice>
              <mc:Fallback>
                <p:oleObj name="Equation" r:id="rId10" imgW="2412720" imgH="355320" progId="Equation.DSMT4">
                  <p:embed/>
                  <p:pic>
                    <p:nvPicPr>
                      <p:cNvPr id="0" name=""/>
                      <p:cNvPicPr>
                        <a:picLocks noChangeAspect="1" noChangeArrowheads="1"/>
                      </p:cNvPicPr>
                      <p:nvPr/>
                    </p:nvPicPr>
                    <p:blipFill>
                      <a:blip r:embed="rId11"/>
                      <a:srcRect/>
                      <a:stretch>
                        <a:fillRect/>
                      </a:stretch>
                    </p:blipFill>
                    <p:spPr bwMode="auto">
                      <a:xfrm>
                        <a:off x="2783967" y="2495550"/>
                        <a:ext cx="28638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459806608"/>
              </p:ext>
            </p:extLst>
          </p:nvPr>
        </p:nvGraphicFramePr>
        <p:xfrm>
          <a:off x="2992438" y="3020568"/>
          <a:ext cx="2306637" cy="485775"/>
        </p:xfrm>
        <a:graphic>
          <a:graphicData uri="http://schemas.openxmlformats.org/presentationml/2006/ole">
            <mc:AlternateContent xmlns:mc="http://schemas.openxmlformats.org/markup-compatibility/2006">
              <mc:Choice xmlns:v="urn:schemas-microsoft-com:vml" Requires="v">
                <p:oleObj spid="_x0000_s217288" name="Equation" r:id="rId12" imgW="1942920" imgH="444240" progId="Equation.DSMT4">
                  <p:embed/>
                </p:oleObj>
              </mc:Choice>
              <mc:Fallback>
                <p:oleObj name="Equation" r:id="rId12" imgW="1942920" imgH="444240" progId="Equation.DSMT4">
                  <p:embed/>
                  <p:pic>
                    <p:nvPicPr>
                      <p:cNvPr id="0" name=""/>
                      <p:cNvPicPr>
                        <a:picLocks noChangeAspect="1" noChangeArrowheads="1"/>
                      </p:cNvPicPr>
                      <p:nvPr/>
                    </p:nvPicPr>
                    <p:blipFill>
                      <a:blip r:embed="rId13"/>
                      <a:srcRect/>
                      <a:stretch>
                        <a:fillRect/>
                      </a:stretch>
                    </p:blipFill>
                    <p:spPr bwMode="auto">
                      <a:xfrm>
                        <a:off x="2992438" y="3020568"/>
                        <a:ext cx="23066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871345171"/>
              </p:ext>
            </p:extLst>
          </p:nvPr>
        </p:nvGraphicFramePr>
        <p:xfrm>
          <a:off x="2968752" y="3666998"/>
          <a:ext cx="2547938" cy="485775"/>
        </p:xfrm>
        <a:graphic>
          <a:graphicData uri="http://schemas.openxmlformats.org/presentationml/2006/ole">
            <mc:AlternateContent xmlns:mc="http://schemas.openxmlformats.org/markup-compatibility/2006">
              <mc:Choice xmlns:v="urn:schemas-microsoft-com:vml" Requires="v">
                <p:oleObj spid="_x0000_s217289" name="Equation" r:id="rId14" imgW="2145960" imgH="444240" progId="Equation.DSMT4">
                  <p:embed/>
                </p:oleObj>
              </mc:Choice>
              <mc:Fallback>
                <p:oleObj name="Equation" r:id="rId14" imgW="2145960" imgH="444240" progId="Equation.DSMT4">
                  <p:embed/>
                  <p:pic>
                    <p:nvPicPr>
                      <p:cNvPr id="0" name=""/>
                      <p:cNvPicPr>
                        <a:picLocks noChangeAspect="1" noChangeArrowheads="1"/>
                      </p:cNvPicPr>
                      <p:nvPr/>
                    </p:nvPicPr>
                    <p:blipFill>
                      <a:blip r:embed="rId15"/>
                      <a:srcRect/>
                      <a:stretch>
                        <a:fillRect/>
                      </a:stretch>
                    </p:blipFill>
                    <p:spPr bwMode="auto">
                      <a:xfrm>
                        <a:off x="2968752" y="3666998"/>
                        <a:ext cx="25479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851564522"/>
              </p:ext>
            </p:extLst>
          </p:nvPr>
        </p:nvGraphicFramePr>
        <p:xfrm>
          <a:off x="2161540" y="4404360"/>
          <a:ext cx="4084638" cy="444500"/>
        </p:xfrm>
        <a:graphic>
          <a:graphicData uri="http://schemas.openxmlformats.org/presentationml/2006/ole">
            <mc:AlternateContent xmlns:mc="http://schemas.openxmlformats.org/markup-compatibility/2006">
              <mc:Choice xmlns:v="urn:schemas-microsoft-com:vml" Requires="v">
                <p:oleObj spid="_x0000_s217290" name="Equation" r:id="rId16" imgW="3441600" imgH="406080" progId="Equation.DSMT4">
                  <p:embed/>
                </p:oleObj>
              </mc:Choice>
              <mc:Fallback>
                <p:oleObj name="Equation" r:id="rId16" imgW="3441600" imgH="406080" progId="Equation.DSMT4">
                  <p:embed/>
                  <p:pic>
                    <p:nvPicPr>
                      <p:cNvPr id="0" name=""/>
                      <p:cNvPicPr>
                        <a:picLocks noChangeAspect="1" noChangeArrowheads="1"/>
                      </p:cNvPicPr>
                      <p:nvPr/>
                    </p:nvPicPr>
                    <p:blipFill>
                      <a:blip r:embed="rId17"/>
                      <a:srcRect/>
                      <a:stretch>
                        <a:fillRect/>
                      </a:stretch>
                    </p:blipFill>
                    <p:spPr bwMode="auto">
                      <a:xfrm>
                        <a:off x="2161540" y="4404360"/>
                        <a:ext cx="40846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6" name="Audio 3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881657"/>
      </p:ext>
    </p:extLst>
  </p:cSld>
  <p:clrMapOvr>
    <a:masterClrMapping/>
  </p:clrMapOvr>
  <mc:AlternateContent xmlns:mc="http://schemas.openxmlformats.org/markup-compatibility/2006">
    <mc:Choice xmlns:p14="http://schemas.microsoft.com/office/powerpoint/2010/main" Requires="p14">
      <p:transition spd="slow" p14:dur="2000" advTm="57065"/>
    </mc:Choice>
    <mc:Fallback>
      <p:transition spd="slow" advTm="57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Consider                   and  </a:t>
            </a:r>
            <a:endParaRPr lang="en-US" dirty="0"/>
          </a:p>
        </p:txBody>
      </p:sp>
      <p:sp>
        <p:nvSpPr>
          <p:cNvPr id="4" name="Footer Placeholder 3"/>
          <p:cNvSpPr>
            <a:spLocks noGrp="1"/>
          </p:cNvSpPr>
          <p:nvPr>
            <p:ph type="ftr" sz="quarter" idx="11"/>
          </p:nvPr>
        </p:nvSpPr>
        <p:spPr/>
        <p:txBody>
          <a:bodyPr/>
          <a:lstStyle/>
          <a:p>
            <a:r>
              <a:rPr lang="en-CA" smtClean="0"/>
              <a:t>Orthogonality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29" name="Object 28"/>
          <p:cNvGraphicFramePr>
            <a:graphicFrameLocks noChangeAspect="1"/>
          </p:cNvGraphicFramePr>
          <p:nvPr>
            <p:extLst>
              <p:ext uri="{D42A27DB-BD31-4B8C-83A1-F6EECF244321}">
                <p14:modId xmlns:p14="http://schemas.microsoft.com/office/powerpoint/2010/main" val="2937136426"/>
              </p:ext>
            </p:extLst>
          </p:nvPr>
        </p:nvGraphicFramePr>
        <p:xfrm>
          <a:off x="2041525" y="1246188"/>
          <a:ext cx="1025525" cy="1227137"/>
        </p:xfrm>
        <a:graphic>
          <a:graphicData uri="http://schemas.openxmlformats.org/presentationml/2006/ole">
            <mc:AlternateContent xmlns:mc="http://schemas.openxmlformats.org/markup-compatibility/2006">
              <mc:Choice xmlns:v="urn:schemas-microsoft-com:vml" Requires="v">
                <p:oleObj spid="_x0000_s246811" name="Equation" r:id="rId6" imgW="863280" imgH="1117440" progId="Equation.DSMT4">
                  <p:embed/>
                </p:oleObj>
              </mc:Choice>
              <mc:Fallback>
                <p:oleObj name="Equation" r:id="rId6" imgW="863280" imgH="1117440" progId="Equation.DSMT4">
                  <p:embed/>
                  <p:pic>
                    <p:nvPicPr>
                      <p:cNvPr id="0" name=""/>
                      <p:cNvPicPr>
                        <a:picLocks noChangeAspect="1" noChangeArrowheads="1"/>
                      </p:cNvPicPr>
                      <p:nvPr/>
                    </p:nvPicPr>
                    <p:blipFill>
                      <a:blip r:embed="rId7"/>
                      <a:srcRect/>
                      <a:stretch>
                        <a:fillRect/>
                      </a:stretch>
                    </p:blipFill>
                    <p:spPr bwMode="auto">
                      <a:xfrm>
                        <a:off x="2041525" y="1246188"/>
                        <a:ext cx="102552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854317022"/>
              </p:ext>
            </p:extLst>
          </p:nvPr>
        </p:nvGraphicFramePr>
        <p:xfrm>
          <a:off x="3575050" y="1227138"/>
          <a:ext cx="1190625" cy="1225550"/>
        </p:xfrm>
        <a:graphic>
          <a:graphicData uri="http://schemas.openxmlformats.org/presentationml/2006/ole">
            <mc:AlternateContent xmlns:mc="http://schemas.openxmlformats.org/markup-compatibility/2006">
              <mc:Choice xmlns:v="urn:schemas-microsoft-com:vml" Requires="v">
                <p:oleObj spid="_x0000_s246812" name="Equation" r:id="rId8" imgW="1002960" imgH="1117440" progId="Equation.DSMT4">
                  <p:embed/>
                </p:oleObj>
              </mc:Choice>
              <mc:Fallback>
                <p:oleObj name="Equation" r:id="rId8" imgW="1002960" imgH="1117440" progId="Equation.DSMT4">
                  <p:embed/>
                  <p:pic>
                    <p:nvPicPr>
                      <p:cNvPr id="0" name=""/>
                      <p:cNvPicPr>
                        <a:picLocks noChangeAspect="1" noChangeArrowheads="1"/>
                      </p:cNvPicPr>
                      <p:nvPr/>
                    </p:nvPicPr>
                    <p:blipFill>
                      <a:blip r:embed="rId9"/>
                      <a:srcRect/>
                      <a:stretch>
                        <a:fillRect/>
                      </a:stretch>
                    </p:blipFill>
                    <p:spPr bwMode="auto">
                      <a:xfrm>
                        <a:off x="3575050" y="1227138"/>
                        <a:ext cx="11906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952535001"/>
              </p:ext>
            </p:extLst>
          </p:nvPr>
        </p:nvGraphicFramePr>
        <p:xfrm>
          <a:off x="2016125" y="2481263"/>
          <a:ext cx="4402138" cy="417512"/>
        </p:xfrm>
        <a:graphic>
          <a:graphicData uri="http://schemas.openxmlformats.org/presentationml/2006/ole">
            <mc:AlternateContent xmlns:mc="http://schemas.openxmlformats.org/markup-compatibility/2006">
              <mc:Choice xmlns:v="urn:schemas-microsoft-com:vml" Requires="v">
                <p:oleObj spid="_x0000_s246813" name="Equation" r:id="rId10" imgW="3708360" imgH="380880" progId="Equation.DSMT4">
                  <p:embed/>
                </p:oleObj>
              </mc:Choice>
              <mc:Fallback>
                <p:oleObj name="Equation" r:id="rId10" imgW="3708360" imgH="380880" progId="Equation.DSMT4">
                  <p:embed/>
                  <p:pic>
                    <p:nvPicPr>
                      <p:cNvPr id="0" name=""/>
                      <p:cNvPicPr>
                        <a:picLocks noChangeAspect="1" noChangeArrowheads="1"/>
                      </p:cNvPicPr>
                      <p:nvPr/>
                    </p:nvPicPr>
                    <p:blipFill>
                      <a:blip r:embed="rId11"/>
                      <a:srcRect/>
                      <a:stretch>
                        <a:fillRect/>
                      </a:stretch>
                    </p:blipFill>
                    <p:spPr bwMode="auto">
                      <a:xfrm>
                        <a:off x="2016125" y="2481263"/>
                        <a:ext cx="440213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061556308"/>
              </p:ext>
            </p:extLst>
          </p:nvPr>
        </p:nvGraphicFramePr>
        <p:xfrm>
          <a:off x="2736850" y="3021013"/>
          <a:ext cx="2819400" cy="485775"/>
        </p:xfrm>
        <a:graphic>
          <a:graphicData uri="http://schemas.openxmlformats.org/presentationml/2006/ole">
            <mc:AlternateContent xmlns:mc="http://schemas.openxmlformats.org/markup-compatibility/2006">
              <mc:Choice xmlns:v="urn:schemas-microsoft-com:vml" Requires="v">
                <p:oleObj spid="_x0000_s246814" name="Equation" r:id="rId12" imgW="2374560" imgH="444240" progId="Equation.DSMT4">
                  <p:embed/>
                </p:oleObj>
              </mc:Choice>
              <mc:Fallback>
                <p:oleObj name="Equation" r:id="rId12" imgW="2374560" imgH="444240" progId="Equation.DSMT4">
                  <p:embed/>
                  <p:pic>
                    <p:nvPicPr>
                      <p:cNvPr id="0" name=""/>
                      <p:cNvPicPr>
                        <a:picLocks noChangeAspect="1" noChangeArrowheads="1"/>
                      </p:cNvPicPr>
                      <p:nvPr/>
                    </p:nvPicPr>
                    <p:blipFill>
                      <a:blip r:embed="rId13"/>
                      <a:srcRect/>
                      <a:stretch>
                        <a:fillRect/>
                      </a:stretch>
                    </p:blipFill>
                    <p:spPr bwMode="auto">
                      <a:xfrm>
                        <a:off x="2736850" y="3021013"/>
                        <a:ext cx="2819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683230368"/>
              </p:ext>
            </p:extLst>
          </p:nvPr>
        </p:nvGraphicFramePr>
        <p:xfrm>
          <a:off x="2809875" y="3667125"/>
          <a:ext cx="2865438" cy="485775"/>
        </p:xfrm>
        <a:graphic>
          <a:graphicData uri="http://schemas.openxmlformats.org/presentationml/2006/ole">
            <mc:AlternateContent xmlns:mc="http://schemas.openxmlformats.org/markup-compatibility/2006">
              <mc:Choice xmlns:v="urn:schemas-microsoft-com:vml" Requires="v">
                <p:oleObj spid="_x0000_s246815" name="Equation" r:id="rId14" imgW="2412720" imgH="444240" progId="Equation.DSMT4">
                  <p:embed/>
                </p:oleObj>
              </mc:Choice>
              <mc:Fallback>
                <p:oleObj name="Equation" r:id="rId14" imgW="2412720" imgH="444240" progId="Equation.DSMT4">
                  <p:embed/>
                  <p:pic>
                    <p:nvPicPr>
                      <p:cNvPr id="0" name=""/>
                      <p:cNvPicPr>
                        <a:picLocks noChangeAspect="1" noChangeArrowheads="1"/>
                      </p:cNvPicPr>
                      <p:nvPr/>
                    </p:nvPicPr>
                    <p:blipFill>
                      <a:blip r:embed="rId15"/>
                      <a:srcRect/>
                      <a:stretch>
                        <a:fillRect/>
                      </a:stretch>
                    </p:blipFill>
                    <p:spPr bwMode="auto">
                      <a:xfrm>
                        <a:off x="2809875" y="3667125"/>
                        <a:ext cx="28654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656682694"/>
              </p:ext>
            </p:extLst>
          </p:nvPr>
        </p:nvGraphicFramePr>
        <p:xfrm>
          <a:off x="2529396" y="4403725"/>
          <a:ext cx="3933825" cy="444500"/>
        </p:xfrm>
        <a:graphic>
          <a:graphicData uri="http://schemas.openxmlformats.org/presentationml/2006/ole">
            <mc:AlternateContent xmlns:mc="http://schemas.openxmlformats.org/markup-compatibility/2006">
              <mc:Choice xmlns:v="urn:schemas-microsoft-com:vml" Requires="v">
                <p:oleObj spid="_x0000_s246816" name="Equation" r:id="rId16" imgW="3314520" imgH="406080" progId="Equation.DSMT4">
                  <p:embed/>
                </p:oleObj>
              </mc:Choice>
              <mc:Fallback>
                <p:oleObj name="Equation" r:id="rId16" imgW="3314520" imgH="406080" progId="Equation.DSMT4">
                  <p:embed/>
                  <p:pic>
                    <p:nvPicPr>
                      <p:cNvPr id="0" name=""/>
                      <p:cNvPicPr>
                        <a:picLocks noChangeAspect="1" noChangeArrowheads="1"/>
                      </p:cNvPicPr>
                      <p:nvPr/>
                    </p:nvPicPr>
                    <p:blipFill>
                      <a:blip r:embed="rId17"/>
                      <a:srcRect/>
                      <a:stretch>
                        <a:fillRect/>
                      </a:stretch>
                    </p:blipFill>
                    <p:spPr bwMode="auto">
                      <a:xfrm>
                        <a:off x="2529396" y="4403725"/>
                        <a:ext cx="39338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81249417"/>
      </p:ext>
    </p:extLst>
  </p:cSld>
  <p:clrMapOvr>
    <a:masterClrMapping/>
  </p:clrMapOvr>
  <mc:AlternateContent xmlns:mc="http://schemas.openxmlformats.org/markup-compatibility/2006">
    <mc:Choice xmlns:p14="http://schemas.microsoft.com/office/powerpoint/2010/main" Requires="p14">
      <p:transition spd="slow" p14:dur="2000" advTm="66738"/>
    </mc:Choice>
    <mc:Fallback>
      <p:transition spd="slow" advTm="6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15.6"/>
</p:tagLst>
</file>

<file path=ppt/tags/tag2.xml><?xml version="1.0" encoding="utf-8"?>
<p:tagLst xmlns:a="http://schemas.openxmlformats.org/drawingml/2006/main" xmlns:r="http://schemas.openxmlformats.org/officeDocument/2006/relationships" xmlns:p="http://schemas.openxmlformats.org/presentationml/2006/main">
  <p:tag name="TIMING" val="|26.3|17.1"/>
</p:tagLst>
</file>

<file path=ppt/tags/tag3.xml><?xml version="1.0" encoding="utf-8"?>
<p:tagLst xmlns:a="http://schemas.openxmlformats.org/drawingml/2006/main" xmlns:r="http://schemas.openxmlformats.org/officeDocument/2006/relationships" xmlns:p="http://schemas.openxmlformats.org/presentationml/2006/main">
  <p:tag name="TIMING" val="|15.3|1.6|39.5|16.4"/>
</p:tagLst>
</file>

<file path=ppt/tags/tag4.xml><?xml version="1.0" encoding="utf-8"?>
<p:tagLst xmlns:a="http://schemas.openxmlformats.org/drawingml/2006/main" xmlns:r="http://schemas.openxmlformats.org/officeDocument/2006/relationships" xmlns:p="http://schemas.openxmlformats.org/presentationml/2006/main">
  <p:tag name="TIMING" val="|22|10.5|13.6|30.6"/>
</p:tagLst>
</file>

<file path=ppt/tags/tag5.xml><?xml version="1.0" encoding="utf-8"?>
<p:tagLst xmlns:a="http://schemas.openxmlformats.org/drawingml/2006/main" xmlns:r="http://schemas.openxmlformats.org/officeDocument/2006/relationships" xmlns:p="http://schemas.openxmlformats.org/presentationml/2006/main">
  <p:tag name="TIMING" val="|12.7|18.3|17.5|12.5|5.4|17.2|17.3|8.1"/>
</p:tagLst>
</file>

<file path=ppt/tags/tag6.xml><?xml version="1.0" encoding="utf-8"?>
<p:tagLst xmlns:a="http://schemas.openxmlformats.org/drawingml/2006/main" xmlns:r="http://schemas.openxmlformats.org/officeDocument/2006/relationships" xmlns:p="http://schemas.openxmlformats.org/presentationml/2006/main">
  <p:tag name="TIMING" val="|6.5|8.2|9.4|16.4"/>
</p:tagLst>
</file>

<file path=ppt/tags/tag7.xml><?xml version="1.0" encoding="utf-8"?>
<p:tagLst xmlns:a="http://schemas.openxmlformats.org/drawingml/2006/main" xmlns:r="http://schemas.openxmlformats.org/officeDocument/2006/relationships" xmlns:p="http://schemas.openxmlformats.org/presentationml/2006/main">
  <p:tag name="TIMING" val="|7.7|15.8|9.7|18.3"/>
</p:tagLst>
</file>

<file path=ppt/tags/tag8.xml><?xml version="1.0" encoding="utf-8"?>
<p:tagLst xmlns:a="http://schemas.openxmlformats.org/drawingml/2006/main" xmlns:r="http://schemas.openxmlformats.org/officeDocument/2006/relationships" xmlns:p="http://schemas.openxmlformats.org/presentationml/2006/main">
  <p:tag name="TIMING" val="|10|15.3|9.5|8.2"/>
</p:tagLst>
</file>

<file path=ppt/tags/tag9.xml><?xml version="1.0" encoding="utf-8"?>
<p:tagLst xmlns:a="http://schemas.openxmlformats.org/drawingml/2006/main" xmlns:r="http://schemas.openxmlformats.org/officeDocument/2006/relationships" xmlns:p="http://schemas.openxmlformats.org/presentationml/2006/main">
  <p:tag name="TIMING" val="|7.2|3.6|12.8|6.9|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26671</TotalTime>
  <Words>350</Words>
  <Application>Microsoft Office PowerPoint</Application>
  <PresentationFormat>On-screen Show (4:3)</PresentationFormat>
  <Paragraphs>111</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MathType 6.0 Equation</vt:lpstr>
      <vt:lpstr>5.8 Cauchy-Bunyakovsky-Schwarz inequality</vt:lpstr>
      <vt:lpstr>Introduction</vt:lpstr>
      <vt:lpstr>Inequalities</vt:lpstr>
      <vt:lpstr>Cauchy-Bunyakovsky-Schwarz inequality</vt:lpstr>
      <vt:lpstr>Cauchy-Bunyakovsky-Schwarz inequality</vt:lpstr>
      <vt:lpstr>Cauchy-Bunyakovsky-Schwarz inequality</vt:lpstr>
      <vt:lpstr>Cauchy-Bunyakovsky-Schwarz inequality</vt:lpstr>
      <vt:lpstr>Examples</vt:lpstr>
      <vt:lpstr>Examples</vt:lpstr>
      <vt:lpstr>Examples</vt:lpstr>
      <vt:lpstr>Examples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574</cp:revision>
  <dcterms:created xsi:type="dcterms:W3CDTF">2020-04-30T19:27:29Z</dcterms:created>
  <dcterms:modified xsi:type="dcterms:W3CDTF">2020-10-06T01:22:56Z</dcterms:modified>
</cp:coreProperties>
</file>